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67" r:id="rId4"/>
    <p:sldId id="258" r:id="rId5"/>
    <p:sldId id="268" r:id="rId6"/>
    <p:sldId id="259" r:id="rId7"/>
    <p:sldId id="260" r:id="rId8"/>
    <p:sldId id="261" r:id="rId9"/>
    <p:sldId id="262" r:id="rId10"/>
    <p:sldId id="263" r:id="rId11"/>
    <p:sldId id="264" r:id="rId12"/>
    <p:sldId id="265" r:id="rId13"/>
    <p:sldId id="266" r:id="rId14"/>
  </p:sldIdLst>
  <p:sldSz cx="9144000" cy="5143500" type="screen16x9"/>
  <p:notesSz cx="6858000" cy="9144000"/>
  <p:embeddedFontLst>
    <p:embeddedFont>
      <p:font typeface="Fira Sans Extra Condensed" panose="020B0604020202020204" charset="0"/>
      <p:regular r:id="rId16"/>
      <p:bold r:id="rId17"/>
      <p:italic r:id="rId18"/>
      <p:boldItalic r:id="rId19"/>
    </p:embeddedFont>
    <p:embeddedFont>
      <p:font typeface="Roboto" panose="020B0604020202020204" charset="0"/>
      <p:regular r:id="rId20"/>
      <p:bold r:id="rId21"/>
      <p:italic r:id="rId22"/>
      <p:boldItalic r:id="rId23"/>
    </p:embeddedFont>
    <p:embeddedFont>
      <p:font typeface="Roboto Condensed"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170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A64460-5366-4C89-83C3-96091E264214}" type="doc">
      <dgm:prSet loTypeId="urn:microsoft.com/office/officeart/2005/8/layout/orgChart1" loCatId="hierarchy" qsTypeId="urn:microsoft.com/office/officeart/2005/8/quickstyle/simple4" qsCatId="simple" csTypeId="urn:microsoft.com/office/officeart/2005/8/colors/accent4_3" csCatId="accent4" phldr="1"/>
      <dgm:spPr/>
      <dgm:t>
        <a:bodyPr/>
        <a:lstStyle/>
        <a:p>
          <a:endParaRPr lang="en-IN"/>
        </a:p>
      </dgm:t>
    </dgm:pt>
    <dgm:pt modelId="{BC625CFF-7858-45C6-937A-FD3BA261316C}">
      <dgm:prSet phldrT="[Text]"/>
      <dgm:spPr/>
      <dgm:t>
        <a:bodyPr/>
        <a:lstStyle/>
        <a:p>
          <a:r>
            <a:rPr lang="en-US" dirty="0"/>
            <a:t>User Signup</a:t>
          </a:r>
          <a:endParaRPr lang="en-IN" dirty="0"/>
        </a:p>
      </dgm:t>
    </dgm:pt>
    <dgm:pt modelId="{4918A1C9-FDB3-4341-AD4C-063567012E0B}" type="parTrans" cxnId="{73F11003-1715-463B-8F54-6BE3D7FB653D}">
      <dgm:prSet/>
      <dgm:spPr/>
      <dgm:t>
        <a:bodyPr/>
        <a:lstStyle/>
        <a:p>
          <a:endParaRPr lang="en-IN"/>
        </a:p>
      </dgm:t>
    </dgm:pt>
    <dgm:pt modelId="{66C65939-C3DA-4790-993C-2F7A492378E3}" type="sibTrans" cxnId="{73F11003-1715-463B-8F54-6BE3D7FB653D}">
      <dgm:prSet/>
      <dgm:spPr/>
      <dgm:t>
        <a:bodyPr/>
        <a:lstStyle/>
        <a:p>
          <a:endParaRPr lang="en-IN"/>
        </a:p>
      </dgm:t>
    </dgm:pt>
    <dgm:pt modelId="{E3455DDC-14F5-4C52-9FF1-5FC0BA74AC7B}">
      <dgm:prSet phldrT="[Text]"/>
      <dgm:spPr/>
      <dgm:t>
        <a:bodyPr/>
        <a:lstStyle/>
        <a:p>
          <a:r>
            <a:rPr lang="en-US" dirty="0"/>
            <a:t>Start Navigation(Google Maps</a:t>
          </a:r>
          <a:endParaRPr lang="en-IN" dirty="0"/>
        </a:p>
      </dgm:t>
    </dgm:pt>
    <dgm:pt modelId="{C9165297-365C-4C3B-89CE-31AA217B6B76}" type="parTrans" cxnId="{B7EC3E6F-F762-441A-99B6-2FD2331E3FB5}">
      <dgm:prSet/>
      <dgm:spPr/>
      <dgm:t>
        <a:bodyPr/>
        <a:lstStyle/>
        <a:p>
          <a:endParaRPr lang="en-IN"/>
        </a:p>
      </dgm:t>
    </dgm:pt>
    <dgm:pt modelId="{E1FD4FD4-3617-4BBC-A2AB-230D87E9A87A}" type="sibTrans" cxnId="{B7EC3E6F-F762-441A-99B6-2FD2331E3FB5}">
      <dgm:prSet/>
      <dgm:spPr/>
      <dgm:t>
        <a:bodyPr/>
        <a:lstStyle/>
        <a:p>
          <a:endParaRPr lang="en-IN"/>
        </a:p>
      </dgm:t>
    </dgm:pt>
    <dgm:pt modelId="{CF2C5460-EC2C-434C-933C-F0A58D865550}">
      <dgm:prSet phldrT="[Text]"/>
      <dgm:spPr/>
      <dgm:t>
        <a:bodyPr/>
        <a:lstStyle/>
        <a:p>
          <a:r>
            <a:rPr lang="en-IN" dirty="0"/>
            <a:t>Ambulance App</a:t>
          </a:r>
        </a:p>
      </dgm:t>
    </dgm:pt>
    <dgm:pt modelId="{633F68BD-01E7-4DE0-ABBE-6A4C9EDA0326}" type="parTrans" cxnId="{4F34EA12-156D-4CE1-8342-2BCBEBCEED70}">
      <dgm:prSet/>
      <dgm:spPr/>
      <dgm:t>
        <a:bodyPr/>
        <a:lstStyle/>
        <a:p>
          <a:endParaRPr lang="en-US"/>
        </a:p>
      </dgm:t>
    </dgm:pt>
    <dgm:pt modelId="{1747D9C2-93D7-497B-964A-2EE969428850}" type="sibTrans" cxnId="{4F34EA12-156D-4CE1-8342-2BCBEBCEED70}">
      <dgm:prSet/>
      <dgm:spPr/>
      <dgm:t>
        <a:bodyPr/>
        <a:lstStyle/>
        <a:p>
          <a:endParaRPr lang="en-US"/>
        </a:p>
      </dgm:t>
    </dgm:pt>
    <dgm:pt modelId="{701F64C1-C336-40DC-917D-114C2CFEEFB9}">
      <dgm:prSet phldrT="[Text]"/>
      <dgm:spPr/>
      <dgm:t>
        <a:bodyPr/>
        <a:lstStyle/>
        <a:p>
          <a:r>
            <a:rPr lang="en-IN" dirty="0"/>
            <a:t>Ambulance Personnel Verification</a:t>
          </a:r>
        </a:p>
      </dgm:t>
    </dgm:pt>
    <dgm:pt modelId="{272CA65A-A3D2-46C0-88CC-83864C92AE32}" type="parTrans" cxnId="{763AEE61-4AFE-4E54-9996-449EF08EC541}">
      <dgm:prSet/>
      <dgm:spPr/>
      <dgm:t>
        <a:bodyPr/>
        <a:lstStyle/>
        <a:p>
          <a:endParaRPr lang="en-US"/>
        </a:p>
      </dgm:t>
    </dgm:pt>
    <dgm:pt modelId="{57AD4401-DB19-4EC2-809B-F4296456CD6D}" type="sibTrans" cxnId="{763AEE61-4AFE-4E54-9996-449EF08EC541}">
      <dgm:prSet/>
      <dgm:spPr/>
      <dgm:t>
        <a:bodyPr/>
        <a:lstStyle/>
        <a:p>
          <a:endParaRPr lang="en-US"/>
        </a:p>
      </dgm:t>
    </dgm:pt>
    <dgm:pt modelId="{FBAE2BDF-8629-440C-8BAA-6ABFA1460316}">
      <dgm:prSet phldrT="[Text]"/>
      <dgm:spPr/>
      <dgm:t>
        <a:bodyPr/>
        <a:lstStyle/>
        <a:p>
          <a:r>
            <a:rPr lang="en-IN" dirty="0"/>
            <a:t>Start Navigation with Green Corridor option</a:t>
          </a:r>
        </a:p>
      </dgm:t>
    </dgm:pt>
    <dgm:pt modelId="{6791FD84-A847-4E8F-9B72-1E87E8578B3B}" type="parTrans" cxnId="{E7AF5F96-8817-4AFD-841D-8179F89194F7}">
      <dgm:prSet/>
      <dgm:spPr/>
      <dgm:t>
        <a:bodyPr/>
        <a:lstStyle/>
        <a:p>
          <a:endParaRPr lang="en-US"/>
        </a:p>
      </dgm:t>
    </dgm:pt>
    <dgm:pt modelId="{F63107B3-765E-4413-A866-7986C3B24E90}" type="sibTrans" cxnId="{E7AF5F96-8817-4AFD-841D-8179F89194F7}">
      <dgm:prSet/>
      <dgm:spPr/>
      <dgm:t>
        <a:bodyPr/>
        <a:lstStyle/>
        <a:p>
          <a:endParaRPr lang="en-US"/>
        </a:p>
      </dgm:t>
    </dgm:pt>
    <dgm:pt modelId="{08C2A74A-9D9F-4993-A6AE-BCCB0A0820C7}">
      <dgm:prSet phldrT="[Text]"/>
      <dgm:spPr/>
      <dgm:t>
        <a:bodyPr/>
        <a:lstStyle/>
        <a:p>
          <a:r>
            <a:rPr lang="en-IN" dirty="0"/>
            <a:t>Navigate in Green Corridor created.</a:t>
          </a:r>
        </a:p>
      </dgm:t>
    </dgm:pt>
    <dgm:pt modelId="{05E02706-B0A8-44E4-A9A0-86424EEC457D}" type="parTrans" cxnId="{9384D823-5F69-4E93-86B2-7BF5C75AB9B1}">
      <dgm:prSet/>
      <dgm:spPr/>
      <dgm:t>
        <a:bodyPr/>
        <a:lstStyle/>
        <a:p>
          <a:endParaRPr lang="en-US"/>
        </a:p>
      </dgm:t>
    </dgm:pt>
    <dgm:pt modelId="{ED5EDD2E-2D49-4F13-AE9D-4E3BEF2126A5}" type="sibTrans" cxnId="{9384D823-5F69-4E93-86B2-7BF5C75AB9B1}">
      <dgm:prSet/>
      <dgm:spPr/>
      <dgm:t>
        <a:bodyPr/>
        <a:lstStyle/>
        <a:p>
          <a:endParaRPr lang="en-US"/>
        </a:p>
      </dgm:t>
    </dgm:pt>
    <dgm:pt modelId="{C84BEAA9-3A4E-447C-9077-B8C10C28AAD3}" type="pres">
      <dgm:prSet presAssocID="{65A64460-5366-4C89-83C3-96091E264214}" presName="hierChild1" presStyleCnt="0">
        <dgm:presLayoutVars>
          <dgm:orgChart val="1"/>
          <dgm:chPref val="1"/>
          <dgm:dir/>
          <dgm:animOne val="branch"/>
          <dgm:animLvl val="lvl"/>
          <dgm:resizeHandles/>
        </dgm:presLayoutVars>
      </dgm:prSet>
      <dgm:spPr/>
    </dgm:pt>
    <dgm:pt modelId="{6A7A9DA8-5614-40A0-B3B1-85BEC4882885}" type="pres">
      <dgm:prSet presAssocID="{BC625CFF-7858-45C6-937A-FD3BA261316C}" presName="hierRoot1" presStyleCnt="0">
        <dgm:presLayoutVars>
          <dgm:hierBranch val="init"/>
        </dgm:presLayoutVars>
      </dgm:prSet>
      <dgm:spPr/>
    </dgm:pt>
    <dgm:pt modelId="{86ADCEB6-8782-48DE-BFD7-5E39071DF53C}" type="pres">
      <dgm:prSet presAssocID="{BC625CFF-7858-45C6-937A-FD3BA261316C}" presName="rootComposite1" presStyleCnt="0"/>
      <dgm:spPr/>
    </dgm:pt>
    <dgm:pt modelId="{C34A680A-B2A0-48D4-A3B3-DA48F9F602F1}" type="pres">
      <dgm:prSet presAssocID="{BC625CFF-7858-45C6-937A-FD3BA261316C}" presName="rootText1" presStyleLbl="node0" presStyleIdx="0" presStyleCnt="1">
        <dgm:presLayoutVars>
          <dgm:chPref val="3"/>
        </dgm:presLayoutVars>
      </dgm:prSet>
      <dgm:spPr/>
    </dgm:pt>
    <dgm:pt modelId="{C855A699-9EF7-48DD-B286-70F7328650A4}" type="pres">
      <dgm:prSet presAssocID="{BC625CFF-7858-45C6-937A-FD3BA261316C}" presName="rootConnector1" presStyleLbl="node1" presStyleIdx="0" presStyleCnt="0"/>
      <dgm:spPr/>
    </dgm:pt>
    <dgm:pt modelId="{A23AC365-C399-41F5-B5E4-5261583C8165}" type="pres">
      <dgm:prSet presAssocID="{BC625CFF-7858-45C6-937A-FD3BA261316C}" presName="hierChild2" presStyleCnt="0"/>
      <dgm:spPr/>
    </dgm:pt>
    <dgm:pt modelId="{E33E1C3E-BAFF-487E-820C-2B42B2DF36A1}" type="pres">
      <dgm:prSet presAssocID="{C9165297-365C-4C3B-89CE-31AA217B6B76}" presName="Name37" presStyleLbl="parChTrans1D2" presStyleIdx="0" presStyleCnt="2"/>
      <dgm:spPr/>
    </dgm:pt>
    <dgm:pt modelId="{AED05A13-24FD-4A06-88AC-8D97F8295DBC}" type="pres">
      <dgm:prSet presAssocID="{E3455DDC-14F5-4C52-9FF1-5FC0BA74AC7B}" presName="hierRoot2" presStyleCnt="0">
        <dgm:presLayoutVars>
          <dgm:hierBranch val="init"/>
        </dgm:presLayoutVars>
      </dgm:prSet>
      <dgm:spPr/>
    </dgm:pt>
    <dgm:pt modelId="{6E618522-1EEF-4BA0-9804-4A853FCCFEC5}" type="pres">
      <dgm:prSet presAssocID="{E3455DDC-14F5-4C52-9FF1-5FC0BA74AC7B}" presName="rootComposite" presStyleCnt="0"/>
      <dgm:spPr/>
    </dgm:pt>
    <dgm:pt modelId="{DD701C30-A7D7-4912-80F2-46E41DCCD10D}" type="pres">
      <dgm:prSet presAssocID="{E3455DDC-14F5-4C52-9FF1-5FC0BA74AC7B}" presName="rootText" presStyleLbl="node2" presStyleIdx="0" presStyleCnt="2">
        <dgm:presLayoutVars>
          <dgm:chPref val="3"/>
        </dgm:presLayoutVars>
      </dgm:prSet>
      <dgm:spPr/>
    </dgm:pt>
    <dgm:pt modelId="{B2664D78-CFA7-43C7-BA2D-AD3CF76F40F9}" type="pres">
      <dgm:prSet presAssocID="{E3455DDC-14F5-4C52-9FF1-5FC0BA74AC7B}" presName="rootConnector" presStyleLbl="node2" presStyleIdx="0" presStyleCnt="2"/>
      <dgm:spPr/>
    </dgm:pt>
    <dgm:pt modelId="{1B6BBB0F-F793-42C3-80AF-63550EB20048}" type="pres">
      <dgm:prSet presAssocID="{E3455DDC-14F5-4C52-9FF1-5FC0BA74AC7B}" presName="hierChild4" presStyleCnt="0"/>
      <dgm:spPr/>
    </dgm:pt>
    <dgm:pt modelId="{DB25DDAD-1FD8-4880-82CC-EC6F77D43F1E}" type="pres">
      <dgm:prSet presAssocID="{E3455DDC-14F5-4C52-9FF1-5FC0BA74AC7B}" presName="hierChild5" presStyleCnt="0"/>
      <dgm:spPr/>
    </dgm:pt>
    <dgm:pt modelId="{80803B92-EF8A-49D7-92AA-F06198E5AD6A}" type="pres">
      <dgm:prSet presAssocID="{633F68BD-01E7-4DE0-ABBE-6A4C9EDA0326}" presName="Name37" presStyleLbl="parChTrans1D2" presStyleIdx="1" presStyleCnt="2"/>
      <dgm:spPr/>
    </dgm:pt>
    <dgm:pt modelId="{33F129BD-F2C7-449D-BDA9-343726B14CB5}" type="pres">
      <dgm:prSet presAssocID="{CF2C5460-EC2C-434C-933C-F0A58D865550}" presName="hierRoot2" presStyleCnt="0">
        <dgm:presLayoutVars>
          <dgm:hierBranch val="init"/>
        </dgm:presLayoutVars>
      </dgm:prSet>
      <dgm:spPr/>
    </dgm:pt>
    <dgm:pt modelId="{889A67BC-3A72-420A-B84D-31A1C44E20A4}" type="pres">
      <dgm:prSet presAssocID="{CF2C5460-EC2C-434C-933C-F0A58D865550}" presName="rootComposite" presStyleCnt="0"/>
      <dgm:spPr/>
    </dgm:pt>
    <dgm:pt modelId="{DEB9F7B3-6221-4511-B680-8C61702C3BE9}" type="pres">
      <dgm:prSet presAssocID="{CF2C5460-EC2C-434C-933C-F0A58D865550}" presName="rootText" presStyleLbl="node2" presStyleIdx="1" presStyleCnt="2">
        <dgm:presLayoutVars>
          <dgm:chPref val="3"/>
        </dgm:presLayoutVars>
      </dgm:prSet>
      <dgm:spPr/>
    </dgm:pt>
    <dgm:pt modelId="{C67C6DEE-ED1C-4C4D-A148-225F1A2749BD}" type="pres">
      <dgm:prSet presAssocID="{CF2C5460-EC2C-434C-933C-F0A58D865550}" presName="rootConnector" presStyleLbl="node2" presStyleIdx="1" presStyleCnt="2"/>
      <dgm:spPr/>
    </dgm:pt>
    <dgm:pt modelId="{55A4BDA8-E303-462D-8C0A-2EB418C0059C}" type="pres">
      <dgm:prSet presAssocID="{CF2C5460-EC2C-434C-933C-F0A58D865550}" presName="hierChild4" presStyleCnt="0"/>
      <dgm:spPr/>
    </dgm:pt>
    <dgm:pt modelId="{A58DDEB2-9B8F-44DE-8F59-900D2E143358}" type="pres">
      <dgm:prSet presAssocID="{272CA65A-A3D2-46C0-88CC-83864C92AE32}" presName="Name37" presStyleLbl="parChTrans1D3" presStyleIdx="0" presStyleCnt="3"/>
      <dgm:spPr/>
    </dgm:pt>
    <dgm:pt modelId="{88F1430E-D98E-4E65-9C8C-539FFF9442A2}" type="pres">
      <dgm:prSet presAssocID="{701F64C1-C336-40DC-917D-114C2CFEEFB9}" presName="hierRoot2" presStyleCnt="0">
        <dgm:presLayoutVars>
          <dgm:hierBranch val="init"/>
        </dgm:presLayoutVars>
      </dgm:prSet>
      <dgm:spPr/>
    </dgm:pt>
    <dgm:pt modelId="{2E10DBE6-7419-43A3-9E0D-97237CF9ED11}" type="pres">
      <dgm:prSet presAssocID="{701F64C1-C336-40DC-917D-114C2CFEEFB9}" presName="rootComposite" presStyleCnt="0"/>
      <dgm:spPr/>
    </dgm:pt>
    <dgm:pt modelId="{4EE0B53F-FDDC-4651-9F3C-3FA886BF2BB7}" type="pres">
      <dgm:prSet presAssocID="{701F64C1-C336-40DC-917D-114C2CFEEFB9}" presName="rootText" presStyleLbl="node3" presStyleIdx="0" presStyleCnt="3">
        <dgm:presLayoutVars>
          <dgm:chPref val="3"/>
        </dgm:presLayoutVars>
      </dgm:prSet>
      <dgm:spPr/>
    </dgm:pt>
    <dgm:pt modelId="{04EC8523-BDE2-41DC-A144-3F54A99553D5}" type="pres">
      <dgm:prSet presAssocID="{701F64C1-C336-40DC-917D-114C2CFEEFB9}" presName="rootConnector" presStyleLbl="node3" presStyleIdx="0" presStyleCnt="3"/>
      <dgm:spPr/>
    </dgm:pt>
    <dgm:pt modelId="{A04C742C-8E52-4068-A603-701FBA8A892D}" type="pres">
      <dgm:prSet presAssocID="{701F64C1-C336-40DC-917D-114C2CFEEFB9}" presName="hierChild4" presStyleCnt="0"/>
      <dgm:spPr/>
    </dgm:pt>
    <dgm:pt modelId="{B2B71B86-6BDF-4E78-AC35-B69DD6ABC7BD}" type="pres">
      <dgm:prSet presAssocID="{701F64C1-C336-40DC-917D-114C2CFEEFB9}" presName="hierChild5" presStyleCnt="0"/>
      <dgm:spPr/>
    </dgm:pt>
    <dgm:pt modelId="{BAD0D45A-CA87-4AE3-B3BF-7424EE462208}" type="pres">
      <dgm:prSet presAssocID="{6791FD84-A847-4E8F-9B72-1E87E8578B3B}" presName="Name37" presStyleLbl="parChTrans1D3" presStyleIdx="1" presStyleCnt="3"/>
      <dgm:spPr/>
    </dgm:pt>
    <dgm:pt modelId="{6CF1F1E8-4ADA-42B1-AF15-5578E59DF18F}" type="pres">
      <dgm:prSet presAssocID="{FBAE2BDF-8629-440C-8BAA-6ABFA1460316}" presName="hierRoot2" presStyleCnt="0">
        <dgm:presLayoutVars>
          <dgm:hierBranch val="init"/>
        </dgm:presLayoutVars>
      </dgm:prSet>
      <dgm:spPr/>
    </dgm:pt>
    <dgm:pt modelId="{BC398D67-8DB9-48F6-BCC5-836D88479CA7}" type="pres">
      <dgm:prSet presAssocID="{FBAE2BDF-8629-440C-8BAA-6ABFA1460316}" presName="rootComposite" presStyleCnt="0"/>
      <dgm:spPr/>
    </dgm:pt>
    <dgm:pt modelId="{E4B1EEAF-BA09-465C-9932-6EF681A4B4B3}" type="pres">
      <dgm:prSet presAssocID="{FBAE2BDF-8629-440C-8BAA-6ABFA1460316}" presName="rootText" presStyleLbl="node3" presStyleIdx="1" presStyleCnt="3">
        <dgm:presLayoutVars>
          <dgm:chPref val="3"/>
        </dgm:presLayoutVars>
      </dgm:prSet>
      <dgm:spPr/>
    </dgm:pt>
    <dgm:pt modelId="{9DE6B426-34A0-4F8D-AC85-02E8B126B497}" type="pres">
      <dgm:prSet presAssocID="{FBAE2BDF-8629-440C-8BAA-6ABFA1460316}" presName="rootConnector" presStyleLbl="node3" presStyleIdx="1" presStyleCnt="3"/>
      <dgm:spPr/>
    </dgm:pt>
    <dgm:pt modelId="{44061C8F-428C-4797-91DE-AC215D162096}" type="pres">
      <dgm:prSet presAssocID="{FBAE2BDF-8629-440C-8BAA-6ABFA1460316}" presName="hierChild4" presStyleCnt="0"/>
      <dgm:spPr/>
    </dgm:pt>
    <dgm:pt modelId="{2C8049C9-2A02-4B0E-97B5-BDA3DD5DAC0A}" type="pres">
      <dgm:prSet presAssocID="{FBAE2BDF-8629-440C-8BAA-6ABFA1460316}" presName="hierChild5" presStyleCnt="0"/>
      <dgm:spPr/>
    </dgm:pt>
    <dgm:pt modelId="{83D0CF11-5434-4EE9-BF26-6820A9311620}" type="pres">
      <dgm:prSet presAssocID="{05E02706-B0A8-44E4-A9A0-86424EEC457D}" presName="Name37" presStyleLbl="parChTrans1D3" presStyleIdx="2" presStyleCnt="3"/>
      <dgm:spPr/>
    </dgm:pt>
    <dgm:pt modelId="{C3153BBA-E609-48B0-87F7-46CB9616C707}" type="pres">
      <dgm:prSet presAssocID="{08C2A74A-9D9F-4993-A6AE-BCCB0A0820C7}" presName="hierRoot2" presStyleCnt="0">
        <dgm:presLayoutVars>
          <dgm:hierBranch val="init"/>
        </dgm:presLayoutVars>
      </dgm:prSet>
      <dgm:spPr/>
    </dgm:pt>
    <dgm:pt modelId="{A99D5BAC-9541-4610-BB9F-B3E3B494BAF7}" type="pres">
      <dgm:prSet presAssocID="{08C2A74A-9D9F-4993-A6AE-BCCB0A0820C7}" presName="rootComposite" presStyleCnt="0"/>
      <dgm:spPr/>
    </dgm:pt>
    <dgm:pt modelId="{8A874983-641C-4FB3-B1A6-9E1FDB889531}" type="pres">
      <dgm:prSet presAssocID="{08C2A74A-9D9F-4993-A6AE-BCCB0A0820C7}" presName="rootText" presStyleLbl="node3" presStyleIdx="2" presStyleCnt="3">
        <dgm:presLayoutVars>
          <dgm:chPref val="3"/>
        </dgm:presLayoutVars>
      </dgm:prSet>
      <dgm:spPr/>
    </dgm:pt>
    <dgm:pt modelId="{77B1B380-6246-4FC3-BCD6-3EDC070740D9}" type="pres">
      <dgm:prSet presAssocID="{08C2A74A-9D9F-4993-A6AE-BCCB0A0820C7}" presName="rootConnector" presStyleLbl="node3" presStyleIdx="2" presStyleCnt="3"/>
      <dgm:spPr/>
    </dgm:pt>
    <dgm:pt modelId="{61DB9465-F01B-4E11-8A85-3EEDEF2E0B10}" type="pres">
      <dgm:prSet presAssocID="{08C2A74A-9D9F-4993-A6AE-BCCB0A0820C7}" presName="hierChild4" presStyleCnt="0"/>
      <dgm:spPr/>
    </dgm:pt>
    <dgm:pt modelId="{380409BA-BD86-4047-9EA7-9608127B18F6}" type="pres">
      <dgm:prSet presAssocID="{08C2A74A-9D9F-4993-A6AE-BCCB0A0820C7}" presName="hierChild5" presStyleCnt="0"/>
      <dgm:spPr/>
    </dgm:pt>
    <dgm:pt modelId="{49862B21-178B-43CC-93CB-F642DB212741}" type="pres">
      <dgm:prSet presAssocID="{CF2C5460-EC2C-434C-933C-F0A58D865550}" presName="hierChild5" presStyleCnt="0"/>
      <dgm:spPr/>
    </dgm:pt>
    <dgm:pt modelId="{70F51720-5C7C-455D-BA71-40AF4712EC13}" type="pres">
      <dgm:prSet presAssocID="{BC625CFF-7858-45C6-937A-FD3BA261316C}" presName="hierChild3" presStyleCnt="0"/>
      <dgm:spPr/>
    </dgm:pt>
  </dgm:ptLst>
  <dgm:cxnLst>
    <dgm:cxn modelId="{73F11003-1715-463B-8F54-6BE3D7FB653D}" srcId="{65A64460-5366-4C89-83C3-96091E264214}" destId="{BC625CFF-7858-45C6-937A-FD3BA261316C}" srcOrd="0" destOrd="0" parTransId="{4918A1C9-FDB3-4341-AD4C-063567012E0B}" sibTransId="{66C65939-C3DA-4790-993C-2F7A492378E3}"/>
    <dgm:cxn modelId="{4F34EA12-156D-4CE1-8342-2BCBEBCEED70}" srcId="{BC625CFF-7858-45C6-937A-FD3BA261316C}" destId="{CF2C5460-EC2C-434C-933C-F0A58D865550}" srcOrd="1" destOrd="0" parTransId="{633F68BD-01E7-4DE0-ABBE-6A4C9EDA0326}" sibTransId="{1747D9C2-93D7-497B-964A-2EE969428850}"/>
    <dgm:cxn modelId="{9384D823-5F69-4E93-86B2-7BF5C75AB9B1}" srcId="{CF2C5460-EC2C-434C-933C-F0A58D865550}" destId="{08C2A74A-9D9F-4993-A6AE-BCCB0A0820C7}" srcOrd="2" destOrd="0" parTransId="{05E02706-B0A8-44E4-A9A0-86424EEC457D}" sibTransId="{ED5EDD2E-2D49-4F13-AE9D-4E3BEF2126A5}"/>
    <dgm:cxn modelId="{AC5F8427-06DF-4BFA-B734-097E5FA3CAF0}" type="presOf" srcId="{08C2A74A-9D9F-4993-A6AE-BCCB0A0820C7}" destId="{8A874983-641C-4FB3-B1A6-9E1FDB889531}" srcOrd="0" destOrd="0" presId="urn:microsoft.com/office/officeart/2005/8/layout/orgChart1"/>
    <dgm:cxn modelId="{5A95C12A-8453-421D-8375-9B3B2026E1E6}" type="presOf" srcId="{BC625CFF-7858-45C6-937A-FD3BA261316C}" destId="{C34A680A-B2A0-48D4-A3B3-DA48F9F602F1}" srcOrd="0" destOrd="0" presId="urn:microsoft.com/office/officeart/2005/8/layout/orgChart1"/>
    <dgm:cxn modelId="{0F43D531-CAEA-43E8-8678-9A0A71D3D044}" type="presOf" srcId="{BC625CFF-7858-45C6-937A-FD3BA261316C}" destId="{C855A699-9EF7-48DD-B286-70F7328650A4}" srcOrd="1" destOrd="0" presId="urn:microsoft.com/office/officeart/2005/8/layout/orgChart1"/>
    <dgm:cxn modelId="{5A18CC5C-2ECE-4257-9E24-8DE02937AAAE}" type="presOf" srcId="{701F64C1-C336-40DC-917D-114C2CFEEFB9}" destId="{4EE0B53F-FDDC-4651-9F3C-3FA886BF2BB7}" srcOrd="0" destOrd="0" presId="urn:microsoft.com/office/officeart/2005/8/layout/orgChart1"/>
    <dgm:cxn modelId="{763AEE61-4AFE-4E54-9996-449EF08EC541}" srcId="{CF2C5460-EC2C-434C-933C-F0A58D865550}" destId="{701F64C1-C336-40DC-917D-114C2CFEEFB9}" srcOrd="0" destOrd="0" parTransId="{272CA65A-A3D2-46C0-88CC-83864C92AE32}" sibTransId="{57AD4401-DB19-4EC2-809B-F4296456CD6D}"/>
    <dgm:cxn modelId="{486F3B6C-FAFC-4E1F-96E8-8ACA8F67C422}" type="presOf" srcId="{CF2C5460-EC2C-434C-933C-F0A58D865550}" destId="{C67C6DEE-ED1C-4C4D-A148-225F1A2749BD}" srcOrd="1" destOrd="0" presId="urn:microsoft.com/office/officeart/2005/8/layout/orgChart1"/>
    <dgm:cxn modelId="{B7EC3E6F-F762-441A-99B6-2FD2331E3FB5}" srcId="{BC625CFF-7858-45C6-937A-FD3BA261316C}" destId="{E3455DDC-14F5-4C52-9FF1-5FC0BA74AC7B}" srcOrd="0" destOrd="0" parTransId="{C9165297-365C-4C3B-89CE-31AA217B6B76}" sibTransId="{E1FD4FD4-3617-4BBC-A2AB-230D87E9A87A}"/>
    <dgm:cxn modelId="{47CA1B73-947B-4DAB-91FC-FE963B06A119}" type="presOf" srcId="{E3455DDC-14F5-4C52-9FF1-5FC0BA74AC7B}" destId="{B2664D78-CFA7-43C7-BA2D-AD3CF76F40F9}" srcOrd="1" destOrd="0" presId="urn:microsoft.com/office/officeart/2005/8/layout/orgChart1"/>
    <dgm:cxn modelId="{8B0A4B76-76D1-4903-97C6-348EB3EFDD39}" type="presOf" srcId="{701F64C1-C336-40DC-917D-114C2CFEEFB9}" destId="{04EC8523-BDE2-41DC-A144-3F54A99553D5}" srcOrd="1" destOrd="0" presId="urn:microsoft.com/office/officeart/2005/8/layout/orgChart1"/>
    <dgm:cxn modelId="{D1E64082-F655-4BDE-8145-9779E67AD5EB}" type="presOf" srcId="{633F68BD-01E7-4DE0-ABBE-6A4C9EDA0326}" destId="{80803B92-EF8A-49D7-92AA-F06198E5AD6A}" srcOrd="0" destOrd="0" presId="urn:microsoft.com/office/officeart/2005/8/layout/orgChart1"/>
    <dgm:cxn modelId="{2CD23988-51EA-4364-846F-DD2FA16C1558}" type="presOf" srcId="{05E02706-B0A8-44E4-A9A0-86424EEC457D}" destId="{83D0CF11-5434-4EE9-BF26-6820A9311620}" srcOrd="0" destOrd="0" presId="urn:microsoft.com/office/officeart/2005/8/layout/orgChart1"/>
    <dgm:cxn modelId="{E7AF5F96-8817-4AFD-841D-8179F89194F7}" srcId="{CF2C5460-EC2C-434C-933C-F0A58D865550}" destId="{FBAE2BDF-8629-440C-8BAA-6ABFA1460316}" srcOrd="1" destOrd="0" parTransId="{6791FD84-A847-4E8F-9B72-1E87E8578B3B}" sibTransId="{F63107B3-765E-4413-A866-7986C3B24E90}"/>
    <dgm:cxn modelId="{59A5A5A4-66B8-4964-9956-8F9031EF662B}" type="presOf" srcId="{FBAE2BDF-8629-440C-8BAA-6ABFA1460316}" destId="{E4B1EEAF-BA09-465C-9932-6EF681A4B4B3}" srcOrd="0" destOrd="0" presId="urn:microsoft.com/office/officeart/2005/8/layout/orgChart1"/>
    <dgm:cxn modelId="{9EF785AB-4E45-4594-89EB-5EA8F3A24AC0}" type="presOf" srcId="{FBAE2BDF-8629-440C-8BAA-6ABFA1460316}" destId="{9DE6B426-34A0-4F8D-AC85-02E8B126B497}" srcOrd="1" destOrd="0" presId="urn:microsoft.com/office/officeart/2005/8/layout/orgChart1"/>
    <dgm:cxn modelId="{46F58FAB-819F-4D66-AF12-9DC0E8483E87}" type="presOf" srcId="{CF2C5460-EC2C-434C-933C-F0A58D865550}" destId="{DEB9F7B3-6221-4511-B680-8C61702C3BE9}" srcOrd="0" destOrd="0" presId="urn:microsoft.com/office/officeart/2005/8/layout/orgChart1"/>
    <dgm:cxn modelId="{826E51AF-692B-4196-9392-19378925AA64}" type="presOf" srcId="{6791FD84-A847-4E8F-9B72-1E87E8578B3B}" destId="{BAD0D45A-CA87-4AE3-B3BF-7424EE462208}" srcOrd="0" destOrd="0" presId="urn:microsoft.com/office/officeart/2005/8/layout/orgChart1"/>
    <dgm:cxn modelId="{2BAC74B2-2136-4E5F-9490-0436AAEEDCA1}" type="presOf" srcId="{65A64460-5366-4C89-83C3-96091E264214}" destId="{C84BEAA9-3A4E-447C-9077-B8C10C28AAD3}" srcOrd="0" destOrd="0" presId="urn:microsoft.com/office/officeart/2005/8/layout/orgChart1"/>
    <dgm:cxn modelId="{0450B6B3-A1B5-418E-B791-272D1FEE8D33}" type="presOf" srcId="{E3455DDC-14F5-4C52-9FF1-5FC0BA74AC7B}" destId="{DD701C30-A7D7-4912-80F2-46E41DCCD10D}" srcOrd="0" destOrd="0" presId="urn:microsoft.com/office/officeart/2005/8/layout/orgChart1"/>
    <dgm:cxn modelId="{7F0B08CB-9268-49E9-8C7C-BFAE0BDD84AD}" type="presOf" srcId="{272CA65A-A3D2-46C0-88CC-83864C92AE32}" destId="{A58DDEB2-9B8F-44DE-8F59-900D2E143358}" srcOrd="0" destOrd="0" presId="urn:microsoft.com/office/officeart/2005/8/layout/orgChart1"/>
    <dgm:cxn modelId="{6D8093D0-5068-42E3-93B9-93369E75F4BB}" type="presOf" srcId="{C9165297-365C-4C3B-89CE-31AA217B6B76}" destId="{E33E1C3E-BAFF-487E-820C-2B42B2DF36A1}" srcOrd="0" destOrd="0" presId="urn:microsoft.com/office/officeart/2005/8/layout/orgChart1"/>
    <dgm:cxn modelId="{A4E371DE-17DA-4810-B187-1DCB988CCE01}" type="presOf" srcId="{08C2A74A-9D9F-4993-A6AE-BCCB0A0820C7}" destId="{77B1B380-6246-4FC3-BCD6-3EDC070740D9}" srcOrd="1" destOrd="0" presId="urn:microsoft.com/office/officeart/2005/8/layout/orgChart1"/>
    <dgm:cxn modelId="{416BF0E7-F786-442F-B6C0-EDADF0591C3B}" type="presParOf" srcId="{C84BEAA9-3A4E-447C-9077-B8C10C28AAD3}" destId="{6A7A9DA8-5614-40A0-B3B1-85BEC4882885}" srcOrd="0" destOrd="0" presId="urn:microsoft.com/office/officeart/2005/8/layout/orgChart1"/>
    <dgm:cxn modelId="{45AEDB2B-41B3-4008-81FC-7023434251DE}" type="presParOf" srcId="{6A7A9DA8-5614-40A0-B3B1-85BEC4882885}" destId="{86ADCEB6-8782-48DE-BFD7-5E39071DF53C}" srcOrd="0" destOrd="0" presId="urn:microsoft.com/office/officeart/2005/8/layout/orgChart1"/>
    <dgm:cxn modelId="{B040E022-6154-47BD-AC03-128F784F2C18}" type="presParOf" srcId="{86ADCEB6-8782-48DE-BFD7-5E39071DF53C}" destId="{C34A680A-B2A0-48D4-A3B3-DA48F9F602F1}" srcOrd="0" destOrd="0" presId="urn:microsoft.com/office/officeart/2005/8/layout/orgChart1"/>
    <dgm:cxn modelId="{2607251C-7255-4070-A9BC-BF2A472DE31C}" type="presParOf" srcId="{86ADCEB6-8782-48DE-BFD7-5E39071DF53C}" destId="{C855A699-9EF7-48DD-B286-70F7328650A4}" srcOrd="1" destOrd="0" presId="urn:microsoft.com/office/officeart/2005/8/layout/orgChart1"/>
    <dgm:cxn modelId="{EDBB99A6-561A-47DC-8034-BF66ABA90569}" type="presParOf" srcId="{6A7A9DA8-5614-40A0-B3B1-85BEC4882885}" destId="{A23AC365-C399-41F5-B5E4-5261583C8165}" srcOrd="1" destOrd="0" presId="urn:microsoft.com/office/officeart/2005/8/layout/orgChart1"/>
    <dgm:cxn modelId="{3A809C4F-44DF-4D9F-A689-B99719A20181}" type="presParOf" srcId="{A23AC365-C399-41F5-B5E4-5261583C8165}" destId="{E33E1C3E-BAFF-487E-820C-2B42B2DF36A1}" srcOrd="0" destOrd="0" presId="urn:microsoft.com/office/officeart/2005/8/layout/orgChart1"/>
    <dgm:cxn modelId="{2567DC88-C8B5-4562-A688-FA4AA6CA9548}" type="presParOf" srcId="{A23AC365-C399-41F5-B5E4-5261583C8165}" destId="{AED05A13-24FD-4A06-88AC-8D97F8295DBC}" srcOrd="1" destOrd="0" presId="urn:microsoft.com/office/officeart/2005/8/layout/orgChart1"/>
    <dgm:cxn modelId="{01818DAF-F148-46C5-A89C-27E6293BE31A}" type="presParOf" srcId="{AED05A13-24FD-4A06-88AC-8D97F8295DBC}" destId="{6E618522-1EEF-4BA0-9804-4A853FCCFEC5}" srcOrd="0" destOrd="0" presId="urn:microsoft.com/office/officeart/2005/8/layout/orgChart1"/>
    <dgm:cxn modelId="{D201092C-C01B-42AF-BBF2-B19DDEB0D9A5}" type="presParOf" srcId="{6E618522-1EEF-4BA0-9804-4A853FCCFEC5}" destId="{DD701C30-A7D7-4912-80F2-46E41DCCD10D}" srcOrd="0" destOrd="0" presId="urn:microsoft.com/office/officeart/2005/8/layout/orgChart1"/>
    <dgm:cxn modelId="{8E55243F-8FB2-43C8-884C-2417EE2ACEBC}" type="presParOf" srcId="{6E618522-1EEF-4BA0-9804-4A853FCCFEC5}" destId="{B2664D78-CFA7-43C7-BA2D-AD3CF76F40F9}" srcOrd="1" destOrd="0" presId="urn:microsoft.com/office/officeart/2005/8/layout/orgChart1"/>
    <dgm:cxn modelId="{725CA92F-3185-456A-9ACB-7E5AAD521948}" type="presParOf" srcId="{AED05A13-24FD-4A06-88AC-8D97F8295DBC}" destId="{1B6BBB0F-F793-42C3-80AF-63550EB20048}" srcOrd="1" destOrd="0" presId="urn:microsoft.com/office/officeart/2005/8/layout/orgChart1"/>
    <dgm:cxn modelId="{17EE9238-2618-4600-A848-17791553C016}" type="presParOf" srcId="{AED05A13-24FD-4A06-88AC-8D97F8295DBC}" destId="{DB25DDAD-1FD8-4880-82CC-EC6F77D43F1E}" srcOrd="2" destOrd="0" presId="urn:microsoft.com/office/officeart/2005/8/layout/orgChart1"/>
    <dgm:cxn modelId="{D1DB3D25-14B1-4983-9335-E79113B39CF1}" type="presParOf" srcId="{A23AC365-C399-41F5-B5E4-5261583C8165}" destId="{80803B92-EF8A-49D7-92AA-F06198E5AD6A}" srcOrd="2" destOrd="0" presId="urn:microsoft.com/office/officeart/2005/8/layout/orgChart1"/>
    <dgm:cxn modelId="{B0AC81E4-2963-43C4-86D4-8AB4E22C9400}" type="presParOf" srcId="{A23AC365-C399-41F5-B5E4-5261583C8165}" destId="{33F129BD-F2C7-449D-BDA9-343726B14CB5}" srcOrd="3" destOrd="0" presId="urn:microsoft.com/office/officeart/2005/8/layout/orgChart1"/>
    <dgm:cxn modelId="{37E87118-775E-455B-B023-C9E99EC4EB85}" type="presParOf" srcId="{33F129BD-F2C7-449D-BDA9-343726B14CB5}" destId="{889A67BC-3A72-420A-B84D-31A1C44E20A4}" srcOrd="0" destOrd="0" presId="urn:microsoft.com/office/officeart/2005/8/layout/orgChart1"/>
    <dgm:cxn modelId="{3A6A24C9-F4CD-4FCE-9633-225D18829CD2}" type="presParOf" srcId="{889A67BC-3A72-420A-B84D-31A1C44E20A4}" destId="{DEB9F7B3-6221-4511-B680-8C61702C3BE9}" srcOrd="0" destOrd="0" presId="urn:microsoft.com/office/officeart/2005/8/layout/orgChart1"/>
    <dgm:cxn modelId="{A1082BFC-0F29-47D2-BCEC-1AC26AD0554F}" type="presParOf" srcId="{889A67BC-3A72-420A-B84D-31A1C44E20A4}" destId="{C67C6DEE-ED1C-4C4D-A148-225F1A2749BD}" srcOrd="1" destOrd="0" presId="urn:microsoft.com/office/officeart/2005/8/layout/orgChart1"/>
    <dgm:cxn modelId="{A22795B7-107A-4536-AA02-A17EB460B784}" type="presParOf" srcId="{33F129BD-F2C7-449D-BDA9-343726B14CB5}" destId="{55A4BDA8-E303-462D-8C0A-2EB418C0059C}" srcOrd="1" destOrd="0" presId="urn:microsoft.com/office/officeart/2005/8/layout/orgChart1"/>
    <dgm:cxn modelId="{6B6EFC2E-0BF8-4603-BAB5-741FDD47B9D4}" type="presParOf" srcId="{55A4BDA8-E303-462D-8C0A-2EB418C0059C}" destId="{A58DDEB2-9B8F-44DE-8F59-900D2E143358}" srcOrd="0" destOrd="0" presId="urn:microsoft.com/office/officeart/2005/8/layout/orgChart1"/>
    <dgm:cxn modelId="{BA10EF78-462B-4286-8DDF-C5D7281DDBDA}" type="presParOf" srcId="{55A4BDA8-E303-462D-8C0A-2EB418C0059C}" destId="{88F1430E-D98E-4E65-9C8C-539FFF9442A2}" srcOrd="1" destOrd="0" presId="urn:microsoft.com/office/officeart/2005/8/layout/orgChart1"/>
    <dgm:cxn modelId="{F5F627C3-BFCD-401D-A5AC-52065B3B6D50}" type="presParOf" srcId="{88F1430E-D98E-4E65-9C8C-539FFF9442A2}" destId="{2E10DBE6-7419-43A3-9E0D-97237CF9ED11}" srcOrd="0" destOrd="0" presId="urn:microsoft.com/office/officeart/2005/8/layout/orgChart1"/>
    <dgm:cxn modelId="{49C2C729-A6F9-486F-8D89-5A6CBEF85D2F}" type="presParOf" srcId="{2E10DBE6-7419-43A3-9E0D-97237CF9ED11}" destId="{4EE0B53F-FDDC-4651-9F3C-3FA886BF2BB7}" srcOrd="0" destOrd="0" presId="urn:microsoft.com/office/officeart/2005/8/layout/orgChart1"/>
    <dgm:cxn modelId="{647FD393-FE5D-4E67-91E0-2F4266F1D810}" type="presParOf" srcId="{2E10DBE6-7419-43A3-9E0D-97237CF9ED11}" destId="{04EC8523-BDE2-41DC-A144-3F54A99553D5}" srcOrd="1" destOrd="0" presId="urn:microsoft.com/office/officeart/2005/8/layout/orgChart1"/>
    <dgm:cxn modelId="{BFF67452-8F77-433E-84E9-310B09C5D3D5}" type="presParOf" srcId="{88F1430E-D98E-4E65-9C8C-539FFF9442A2}" destId="{A04C742C-8E52-4068-A603-701FBA8A892D}" srcOrd="1" destOrd="0" presId="urn:microsoft.com/office/officeart/2005/8/layout/orgChart1"/>
    <dgm:cxn modelId="{F399AD56-86F4-4C81-922A-518E6BE2DEC6}" type="presParOf" srcId="{88F1430E-D98E-4E65-9C8C-539FFF9442A2}" destId="{B2B71B86-6BDF-4E78-AC35-B69DD6ABC7BD}" srcOrd="2" destOrd="0" presId="urn:microsoft.com/office/officeart/2005/8/layout/orgChart1"/>
    <dgm:cxn modelId="{7C559A47-E293-41AF-8915-B7D97298882E}" type="presParOf" srcId="{55A4BDA8-E303-462D-8C0A-2EB418C0059C}" destId="{BAD0D45A-CA87-4AE3-B3BF-7424EE462208}" srcOrd="2" destOrd="0" presId="urn:microsoft.com/office/officeart/2005/8/layout/orgChart1"/>
    <dgm:cxn modelId="{213D48FC-1FF6-4594-BBBA-88D99BC2EA36}" type="presParOf" srcId="{55A4BDA8-E303-462D-8C0A-2EB418C0059C}" destId="{6CF1F1E8-4ADA-42B1-AF15-5578E59DF18F}" srcOrd="3" destOrd="0" presId="urn:microsoft.com/office/officeart/2005/8/layout/orgChart1"/>
    <dgm:cxn modelId="{593C09F8-1379-4E13-8CB1-59463F7D5B86}" type="presParOf" srcId="{6CF1F1E8-4ADA-42B1-AF15-5578E59DF18F}" destId="{BC398D67-8DB9-48F6-BCC5-836D88479CA7}" srcOrd="0" destOrd="0" presId="urn:microsoft.com/office/officeart/2005/8/layout/orgChart1"/>
    <dgm:cxn modelId="{D46E5DE5-1CA7-4F8C-96C0-1FF96D2C1BE3}" type="presParOf" srcId="{BC398D67-8DB9-48F6-BCC5-836D88479CA7}" destId="{E4B1EEAF-BA09-465C-9932-6EF681A4B4B3}" srcOrd="0" destOrd="0" presId="urn:microsoft.com/office/officeart/2005/8/layout/orgChart1"/>
    <dgm:cxn modelId="{96050F4F-060A-4BBC-A81A-F7FAE8EE1E9D}" type="presParOf" srcId="{BC398D67-8DB9-48F6-BCC5-836D88479CA7}" destId="{9DE6B426-34A0-4F8D-AC85-02E8B126B497}" srcOrd="1" destOrd="0" presId="urn:microsoft.com/office/officeart/2005/8/layout/orgChart1"/>
    <dgm:cxn modelId="{E1E2190B-2174-4CBB-B9A2-96B392174C76}" type="presParOf" srcId="{6CF1F1E8-4ADA-42B1-AF15-5578E59DF18F}" destId="{44061C8F-428C-4797-91DE-AC215D162096}" srcOrd="1" destOrd="0" presId="urn:microsoft.com/office/officeart/2005/8/layout/orgChart1"/>
    <dgm:cxn modelId="{70B1DA8D-71BB-4358-836C-FDCA9094D178}" type="presParOf" srcId="{6CF1F1E8-4ADA-42B1-AF15-5578E59DF18F}" destId="{2C8049C9-2A02-4B0E-97B5-BDA3DD5DAC0A}" srcOrd="2" destOrd="0" presId="urn:microsoft.com/office/officeart/2005/8/layout/orgChart1"/>
    <dgm:cxn modelId="{DDEC13DC-CB9F-49D6-85BB-F0A88D7AF831}" type="presParOf" srcId="{55A4BDA8-E303-462D-8C0A-2EB418C0059C}" destId="{83D0CF11-5434-4EE9-BF26-6820A9311620}" srcOrd="4" destOrd="0" presId="urn:microsoft.com/office/officeart/2005/8/layout/orgChart1"/>
    <dgm:cxn modelId="{67FA6989-E733-4954-982F-3B83E5352282}" type="presParOf" srcId="{55A4BDA8-E303-462D-8C0A-2EB418C0059C}" destId="{C3153BBA-E609-48B0-87F7-46CB9616C707}" srcOrd="5" destOrd="0" presId="urn:microsoft.com/office/officeart/2005/8/layout/orgChart1"/>
    <dgm:cxn modelId="{87767D93-1940-4BAA-BABA-48A7C9303AE8}" type="presParOf" srcId="{C3153BBA-E609-48B0-87F7-46CB9616C707}" destId="{A99D5BAC-9541-4610-BB9F-B3E3B494BAF7}" srcOrd="0" destOrd="0" presId="urn:microsoft.com/office/officeart/2005/8/layout/orgChart1"/>
    <dgm:cxn modelId="{21FC2438-8D15-475F-8881-9F56F2BBEDA3}" type="presParOf" srcId="{A99D5BAC-9541-4610-BB9F-B3E3B494BAF7}" destId="{8A874983-641C-4FB3-B1A6-9E1FDB889531}" srcOrd="0" destOrd="0" presId="urn:microsoft.com/office/officeart/2005/8/layout/orgChart1"/>
    <dgm:cxn modelId="{93A9ECD8-42F2-46CC-91A4-FC64940EDEF6}" type="presParOf" srcId="{A99D5BAC-9541-4610-BB9F-B3E3B494BAF7}" destId="{77B1B380-6246-4FC3-BCD6-3EDC070740D9}" srcOrd="1" destOrd="0" presId="urn:microsoft.com/office/officeart/2005/8/layout/orgChart1"/>
    <dgm:cxn modelId="{37AB2ABD-8076-4281-B218-1FD01E037600}" type="presParOf" srcId="{C3153BBA-E609-48B0-87F7-46CB9616C707}" destId="{61DB9465-F01B-4E11-8A85-3EEDEF2E0B10}" srcOrd="1" destOrd="0" presId="urn:microsoft.com/office/officeart/2005/8/layout/orgChart1"/>
    <dgm:cxn modelId="{7D1D28B7-BD13-4C2B-BEEE-DED39E0CFBBF}" type="presParOf" srcId="{C3153BBA-E609-48B0-87F7-46CB9616C707}" destId="{380409BA-BD86-4047-9EA7-9608127B18F6}" srcOrd="2" destOrd="0" presId="urn:microsoft.com/office/officeart/2005/8/layout/orgChart1"/>
    <dgm:cxn modelId="{303CDBC1-0411-4EC3-B554-98515A09C673}" type="presParOf" srcId="{33F129BD-F2C7-449D-BDA9-343726B14CB5}" destId="{49862B21-178B-43CC-93CB-F642DB212741}" srcOrd="2" destOrd="0" presId="urn:microsoft.com/office/officeart/2005/8/layout/orgChart1"/>
    <dgm:cxn modelId="{F48C62EE-FFD1-4BF7-977A-9671496855E5}" type="presParOf" srcId="{6A7A9DA8-5614-40A0-B3B1-85BEC4882885}" destId="{70F51720-5C7C-455D-BA71-40AF4712EC13}"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5A64460-5366-4C89-83C3-96091E264214}" type="doc">
      <dgm:prSet loTypeId="urn:microsoft.com/office/officeart/2005/8/layout/orgChart1" loCatId="hierarchy" qsTypeId="urn:microsoft.com/office/officeart/2005/8/quickstyle/simple4" qsCatId="simple" csTypeId="urn:microsoft.com/office/officeart/2005/8/colors/accent4_3" csCatId="accent4" phldr="1"/>
      <dgm:spPr/>
      <dgm:t>
        <a:bodyPr/>
        <a:lstStyle/>
        <a:p>
          <a:endParaRPr lang="en-IN"/>
        </a:p>
      </dgm:t>
    </dgm:pt>
    <dgm:pt modelId="{BC625CFF-7858-45C6-937A-FD3BA261316C}">
      <dgm:prSet phldrT="[Text]"/>
      <dgm:spPr/>
      <dgm:t>
        <a:bodyPr/>
        <a:lstStyle/>
        <a:p>
          <a:r>
            <a:rPr lang="en-US" dirty="0"/>
            <a:t>User Signup</a:t>
          </a:r>
        </a:p>
        <a:p>
          <a:r>
            <a:rPr lang="en-US" dirty="0"/>
            <a:t>(Firebase User Creation)</a:t>
          </a:r>
          <a:endParaRPr lang="en-IN" dirty="0"/>
        </a:p>
      </dgm:t>
    </dgm:pt>
    <dgm:pt modelId="{4918A1C9-FDB3-4341-AD4C-063567012E0B}" type="parTrans" cxnId="{73F11003-1715-463B-8F54-6BE3D7FB653D}">
      <dgm:prSet/>
      <dgm:spPr/>
      <dgm:t>
        <a:bodyPr/>
        <a:lstStyle/>
        <a:p>
          <a:endParaRPr lang="en-IN"/>
        </a:p>
      </dgm:t>
    </dgm:pt>
    <dgm:pt modelId="{66C65939-C3DA-4790-993C-2F7A492378E3}" type="sibTrans" cxnId="{73F11003-1715-463B-8F54-6BE3D7FB653D}">
      <dgm:prSet/>
      <dgm:spPr/>
      <dgm:t>
        <a:bodyPr/>
        <a:lstStyle/>
        <a:p>
          <a:endParaRPr lang="en-IN"/>
        </a:p>
      </dgm:t>
    </dgm:pt>
    <dgm:pt modelId="{E3455DDC-14F5-4C52-9FF1-5FC0BA74AC7B}">
      <dgm:prSet phldrT="[Text]"/>
      <dgm:spPr/>
      <dgm:t>
        <a:bodyPr/>
        <a:lstStyle/>
        <a:p>
          <a:r>
            <a:rPr lang="en-IN" dirty="0"/>
            <a:t>User Segregation</a:t>
          </a:r>
        </a:p>
      </dgm:t>
    </dgm:pt>
    <dgm:pt modelId="{C9165297-365C-4C3B-89CE-31AA217B6B76}" type="parTrans" cxnId="{B7EC3E6F-F762-441A-99B6-2FD2331E3FB5}">
      <dgm:prSet/>
      <dgm:spPr/>
      <dgm:t>
        <a:bodyPr/>
        <a:lstStyle/>
        <a:p>
          <a:endParaRPr lang="en-IN"/>
        </a:p>
      </dgm:t>
    </dgm:pt>
    <dgm:pt modelId="{E1FD4FD4-3617-4BBC-A2AB-230D87E9A87A}" type="sibTrans" cxnId="{B7EC3E6F-F762-441A-99B6-2FD2331E3FB5}">
      <dgm:prSet/>
      <dgm:spPr/>
      <dgm:t>
        <a:bodyPr/>
        <a:lstStyle/>
        <a:p>
          <a:endParaRPr lang="en-IN"/>
        </a:p>
      </dgm:t>
    </dgm:pt>
    <dgm:pt modelId="{74FFE49B-B51F-48F2-884E-18AE0557452E}">
      <dgm:prSet phldrT="[Text]"/>
      <dgm:spPr/>
      <dgm:t>
        <a:bodyPr/>
        <a:lstStyle/>
        <a:p>
          <a:r>
            <a:rPr lang="en-IN" dirty="0"/>
            <a:t>Notification  Service Setup (Firebase Cloud Messaging)</a:t>
          </a:r>
        </a:p>
      </dgm:t>
    </dgm:pt>
    <dgm:pt modelId="{CA318A58-BF84-4E5C-93FC-7FD4A5465537}" type="parTrans" cxnId="{31F500F7-629E-4C21-B1C6-30A066DC5079}">
      <dgm:prSet/>
      <dgm:spPr/>
      <dgm:t>
        <a:bodyPr/>
        <a:lstStyle/>
        <a:p>
          <a:endParaRPr lang="en-US"/>
        </a:p>
      </dgm:t>
    </dgm:pt>
    <dgm:pt modelId="{E624471C-58C7-47CD-916A-FCF677C34048}" type="sibTrans" cxnId="{31F500F7-629E-4C21-B1C6-30A066DC5079}">
      <dgm:prSet/>
      <dgm:spPr/>
      <dgm:t>
        <a:bodyPr/>
        <a:lstStyle/>
        <a:p>
          <a:endParaRPr lang="en-US"/>
        </a:p>
      </dgm:t>
    </dgm:pt>
    <dgm:pt modelId="{6B1D2E87-8A78-48CA-A3A9-51BF10AB4032}">
      <dgm:prSet phldrT="[Text]"/>
      <dgm:spPr/>
      <dgm:t>
        <a:bodyPr/>
        <a:lstStyle/>
        <a:p>
          <a:r>
            <a:rPr lang="en-IN" dirty="0"/>
            <a:t>Active Ambulance (Request for green corridor creation)</a:t>
          </a:r>
        </a:p>
      </dgm:t>
    </dgm:pt>
    <dgm:pt modelId="{4E5F0EA6-0CB4-4541-B915-3A009E786EAF}" type="parTrans" cxnId="{8F3188D4-18A4-45B2-9E6F-C0E8359BB48C}">
      <dgm:prSet/>
      <dgm:spPr/>
      <dgm:t>
        <a:bodyPr/>
        <a:lstStyle/>
        <a:p>
          <a:endParaRPr lang="en-US"/>
        </a:p>
      </dgm:t>
    </dgm:pt>
    <dgm:pt modelId="{6E60896B-78FE-4FB5-9A56-D09AC13B1945}" type="sibTrans" cxnId="{8F3188D4-18A4-45B2-9E6F-C0E8359BB48C}">
      <dgm:prSet/>
      <dgm:spPr/>
      <dgm:t>
        <a:bodyPr/>
        <a:lstStyle/>
        <a:p>
          <a:endParaRPr lang="en-US"/>
        </a:p>
      </dgm:t>
    </dgm:pt>
    <dgm:pt modelId="{2CA8E8FD-AFEE-452F-A209-9CEE04BA5602}">
      <dgm:prSet phldrT="[Text]"/>
      <dgm:spPr/>
      <dgm:t>
        <a:bodyPr/>
        <a:lstStyle/>
        <a:p>
          <a:r>
            <a:rPr lang="en-IN" dirty="0"/>
            <a:t>Path Matching from user locations in frontend</a:t>
          </a:r>
          <a:br>
            <a:rPr lang="en-IN" dirty="0"/>
          </a:br>
          <a:endParaRPr lang="en-IN" dirty="0"/>
        </a:p>
      </dgm:t>
    </dgm:pt>
    <dgm:pt modelId="{110D83BA-D192-4D78-8F14-CD18F72E09C3}" type="parTrans" cxnId="{1073720E-7E7B-4904-9921-7731AF4506DA}">
      <dgm:prSet/>
      <dgm:spPr/>
      <dgm:t>
        <a:bodyPr/>
        <a:lstStyle/>
        <a:p>
          <a:endParaRPr lang="en-US"/>
        </a:p>
      </dgm:t>
    </dgm:pt>
    <dgm:pt modelId="{CC867E98-E7A0-45FB-B1B0-0A60AC06CF5F}" type="sibTrans" cxnId="{1073720E-7E7B-4904-9921-7731AF4506DA}">
      <dgm:prSet/>
      <dgm:spPr/>
      <dgm:t>
        <a:bodyPr/>
        <a:lstStyle/>
        <a:p>
          <a:endParaRPr lang="en-US"/>
        </a:p>
      </dgm:t>
    </dgm:pt>
    <dgm:pt modelId="{2052C6FE-C2BB-48ED-BECB-7A455B573BFB}">
      <dgm:prSet phldrT="[Text]"/>
      <dgm:spPr/>
      <dgm:t>
        <a:bodyPr/>
        <a:lstStyle/>
        <a:p>
          <a:r>
            <a:rPr lang="en-IN" dirty="0"/>
            <a:t>Ambulance Vicinity Check (All the users in 1km of the Ambulance)</a:t>
          </a:r>
        </a:p>
      </dgm:t>
    </dgm:pt>
    <dgm:pt modelId="{300DE339-55DE-42CA-8F9A-F2CE19BB6CBE}" type="parTrans" cxnId="{3606ABD8-BA61-44B6-965E-05E2218263F8}">
      <dgm:prSet/>
      <dgm:spPr/>
      <dgm:t>
        <a:bodyPr/>
        <a:lstStyle/>
        <a:p>
          <a:endParaRPr lang="en-US"/>
        </a:p>
      </dgm:t>
    </dgm:pt>
    <dgm:pt modelId="{B63CE90A-77C7-446F-B89F-7C90D04893E6}" type="sibTrans" cxnId="{3606ABD8-BA61-44B6-965E-05E2218263F8}">
      <dgm:prSet/>
      <dgm:spPr/>
      <dgm:t>
        <a:bodyPr/>
        <a:lstStyle/>
        <a:p>
          <a:endParaRPr lang="en-US"/>
        </a:p>
      </dgm:t>
    </dgm:pt>
    <dgm:pt modelId="{0FB8FF82-BEE9-4F14-9354-CBF1E22B6E29}">
      <dgm:prSet phldrT="[Text]"/>
      <dgm:spPr/>
      <dgm:t>
        <a:bodyPr/>
        <a:lstStyle/>
        <a:p>
          <a:r>
            <a:rPr lang="en-IN" dirty="0"/>
            <a:t>Push Notification (Firebase Cloud Message Push and Node </a:t>
          </a:r>
          <a:r>
            <a:rPr lang="en-IN" dirty="0" err="1"/>
            <a:t>Js</a:t>
          </a:r>
          <a:r>
            <a:rPr lang="en-IN" dirty="0"/>
            <a:t>)</a:t>
          </a:r>
        </a:p>
      </dgm:t>
    </dgm:pt>
    <dgm:pt modelId="{FB490FDC-66CB-45E4-9571-B64FFB60CEF5}" type="parTrans" cxnId="{01117497-E480-4BAF-A98E-698120E5BC2B}">
      <dgm:prSet/>
      <dgm:spPr/>
      <dgm:t>
        <a:bodyPr/>
        <a:lstStyle/>
        <a:p>
          <a:endParaRPr lang="en-US"/>
        </a:p>
      </dgm:t>
    </dgm:pt>
    <dgm:pt modelId="{C14175AA-7587-4C40-8FEE-6827A37ED646}" type="sibTrans" cxnId="{01117497-E480-4BAF-A98E-698120E5BC2B}">
      <dgm:prSet/>
      <dgm:spPr/>
      <dgm:t>
        <a:bodyPr/>
        <a:lstStyle/>
        <a:p>
          <a:endParaRPr lang="en-US"/>
        </a:p>
      </dgm:t>
    </dgm:pt>
    <dgm:pt modelId="{C84BEAA9-3A4E-447C-9077-B8C10C28AAD3}" type="pres">
      <dgm:prSet presAssocID="{65A64460-5366-4C89-83C3-96091E264214}" presName="hierChild1" presStyleCnt="0">
        <dgm:presLayoutVars>
          <dgm:orgChart val="1"/>
          <dgm:chPref val="1"/>
          <dgm:dir/>
          <dgm:animOne val="branch"/>
          <dgm:animLvl val="lvl"/>
          <dgm:resizeHandles/>
        </dgm:presLayoutVars>
      </dgm:prSet>
      <dgm:spPr/>
    </dgm:pt>
    <dgm:pt modelId="{6A7A9DA8-5614-40A0-B3B1-85BEC4882885}" type="pres">
      <dgm:prSet presAssocID="{BC625CFF-7858-45C6-937A-FD3BA261316C}" presName="hierRoot1" presStyleCnt="0">
        <dgm:presLayoutVars>
          <dgm:hierBranch val="init"/>
        </dgm:presLayoutVars>
      </dgm:prSet>
      <dgm:spPr/>
    </dgm:pt>
    <dgm:pt modelId="{86ADCEB6-8782-48DE-BFD7-5E39071DF53C}" type="pres">
      <dgm:prSet presAssocID="{BC625CFF-7858-45C6-937A-FD3BA261316C}" presName="rootComposite1" presStyleCnt="0"/>
      <dgm:spPr/>
    </dgm:pt>
    <dgm:pt modelId="{C34A680A-B2A0-48D4-A3B3-DA48F9F602F1}" type="pres">
      <dgm:prSet presAssocID="{BC625CFF-7858-45C6-937A-FD3BA261316C}" presName="rootText1" presStyleLbl="node0" presStyleIdx="0" presStyleCnt="1">
        <dgm:presLayoutVars>
          <dgm:chPref val="3"/>
        </dgm:presLayoutVars>
      </dgm:prSet>
      <dgm:spPr/>
    </dgm:pt>
    <dgm:pt modelId="{C855A699-9EF7-48DD-B286-70F7328650A4}" type="pres">
      <dgm:prSet presAssocID="{BC625CFF-7858-45C6-937A-FD3BA261316C}" presName="rootConnector1" presStyleLbl="node1" presStyleIdx="0" presStyleCnt="0"/>
      <dgm:spPr/>
    </dgm:pt>
    <dgm:pt modelId="{A23AC365-C399-41F5-B5E4-5261583C8165}" type="pres">
      <dgm:prSet presAssocID="{BC625CFF-7858-45C6-937A-FD3BA261316C}" presName="hierChild2" presStyleCnt="0"/>
      <dgm:spPr/>
    </dgm:pt>
    <dgm:pt modelId="{E33E1C3E-BAFF-487E-820C-2B42B2DF36A1}" type="pres">
      <dgm:prSet presAssocID="{C9165297-365C-4C3B-89CE-31AA217B6B76}" presName="Name37" presStyleLbl="parChTrans1D2" presStyleIdx="0" presStyleCnt="2"/>
      <dgm:spPr/>
    </dgm:pt>
    <dgm:pt modelId="{AED05A13-24FD-4A06-88AC-8D97F8295DBC}" type="pres">
      <dgm:prSet presAssocID="{E3455DDC-14F5-4C52-9FF1-5FC0BA74AC7B}" presName="hierRoot2" presStyleCnt="0">
        <dgm:presLayoutVars>
          <dgm:hierBranch val="init"/>
        </dgm:presLayoutVars>
      </dgm:prSet>
      <dgm:spPr/>
    </dgm:pt>
    <dgm:pt modelId="{6E618522-1EEF-4BA0-9804-4A853FCCFEC5}" type="pres">
      <dgm:prSet presAssocID="{E3455DDC-14F5-4C52-9FF1-5FC0BA74AC7B}" presName="rootComposite" presStyleCnt="0"/>
      <dgm:spPr/>
    </dgm:pt>
    <dgm:pt modelId="{DD701C30-A7D7-4912-80F2-46E41DCCD10D}" type="pres">
      <dgm:prSet presAssocID="{E3455DDC-14F5-4C52-9FF1-5FC0BA74AC7B}" presName="rootText" presStyleLbl="node2" presStyleIdx="0" presStyleCnt="2">
        <dgm:presLayoutVars>
          <dgm:chPref val="3"/>
        </dgm:presLayoutVars>
      </dgm:prSet>
      <dgm:spPr/>
    </dgm:pt>
    <dgm:pt modelId="{B2664D78-CFA7-43C7-BA2D-AD3CF76F40F9}" type="pres">
      <dgm:prSet presAssocID="{E3455DDC-14F5-4C52-9FF1-5FC0BA74AC7B}" presName="rootConnector" presStyleLbl="node2" presStyleIdx="0" presStyleCnt="2"/>
      <dgm:spPr/>
    </dgm:pt>
    <dgm:pt modelId="{1B6BBB0F-F793-42C3-80AF-63550EB20048}" type="pres">
      <dgm:prSet presAssocID="{E3455DDC-14F5-4C52-9FF1-5FC0BA74AC7B}" presName="hierChild4" presStyleCnt="0"/>
      <dgm:spPr/>
    </dgm:pt>
    <dgm:pt modelId="{52C22417-7FE4-48BB-8C26-D8E9385829B5}" type="pres">
      <dgm:prSet presAssocID="{4E5F0EA6-0CB4-4541-B915-3A009E786EAF}" presName="Name37" presStyleLbl="parChTrans1D3" presStyleIdx="0" presStyleCnt="1"/>
      <dgm:spPr/>
    </dgm:pt>
    <dgm:pt modelId="{62143CD1-3712-4351-A7F7-1DFD41AEA8FE}" type="pres">
      <dgm:prSet presAssocID="{6B1D2E87-8A78-48CA-A3A9-51BF10AB4032}" presName="hierRoot2" presStyleCnt="0">
        <dgm:presLayoutVars>
          <dgm:hierBranch val="init"/>
        </dgm:presLayoutVars>
      </dgm:prSet>
      <dgm:spPr/>
    </dgm:pt>
    <dgm:pt modelId="{953F1777-227B-47DE-B017-CCDA8C6878E3}" type="pres">
      <dgm:prSet presAssocID="{6B1D2E87-8A78-48CA-A3A9-51BF10AB4032}" presName="rootComposite" presStyleCnt="0"/>
      <dgm:spPr/>
    </dgm:pt>
    <dgm:pt modelId="{615D2B9C-1541-44AA-9050-636ECE189C93}" type="pres">
      <dgm:prSet presAssocID="{6B1D2E87-8A78-48CA-A3A9-51BF10AB4032}" presName="rootText" presStyleLbl="node3" presStyleIdx="0" presStyleCnt="1">
        <dgm:presLayoutVars>
          <dgm:chPref val="3"/>
        </dgm:presLayoutVars>
      </dgm:prSet>
      <dgm:spPr/>
    </dgm:pt>
    <dgm:pt modelId="{BB77BF6D-DF0E-47E4-8397-4A679C7AEF91}" type="pres">
      <dgm:prSet presAssocID="{6B1D2E87-8A78-48CA-A3A9-51BF10AB4032}" presName="rootConnector" presStyleLbl="node3" presStyleIdx="0" presStyleCnt="1"/>
      <dgm:spPr/>
    </dgm:pt>
    <dgm:pt modelId="{B785D8BC-E42D-45D6-897D-3D06FF59FD88}" type="pres">
      <dgm:prSet presAssocID="{6B1D2E87-8A78-48CA-A3A9-51BF10AB4032}" presName="hierChild4" presStyleCnt="0"/>
      <dgm:spPr/>
    </dgm:pt>
    <dgm:pt modelId="{67D14CDA-B3DD-4213-A467-CECCB0A8123B}" type="pres">
      <dgm:prSet presAssocID="{110D83BA-D192-4D78-8F14-CD18F72E09C3}" presName="Name37" presStyleLbl="parChTrans1D4" presStyleIdx="0" presStyleCnt="3"/>
      <dgm:spPr/>
    </dgm:pt>
    <dgm:pt modelId="{8308766D-1E25-4134-9208-B7E4E8481140}" type="pres">
      <dgm:prSet presAssocID="{2CA8E8FD-AFEE-452F-A209-9CEE04BA5602}" presName="hierRoot2" presStyleCnt="0">
        <dgm:presLayoutVars>
          <dgm:hierBranch val="init"/>
        </dgm:presLayoutVars>
      </dgm:prSet>
      <dgm:spPr/>
    </dgm:pt>
    <dgm:pt modelId="{08A74C98-1C39-4220-828E-71064A7DFB44}" type="pres">
      <dgm:prSet presAssocID="{2CA8E8FD-AFEE-452F-A209-9CEE04BA5602}" presName="rootComposite" presStyleCnt="0"/>
      <dgm:spPr/>
    </dgm:pt>
    <dgm:pt modelId="{72B18372-0E63-48E7-944C-87CFE6FD8FD6}" type="pres">
      <dgm:prSet presAssocID="{2CA8E8FD-AFEE-452F-A209-9CEE04BA5602}" presName="rootText" presStyleLbl="node4" presStyleIdx="0" presStyleCnt="3">
        <dgm:presLayoutVars>
          <dgm:chPref val="3"/>
        </dgm:presLayoutVars>
      </dgm:prSet>
      <dgm:spPr/>
    </dgm:pt>
    <dgm:pt modelId="{D7BDC07A-8203-448E-AB73-15FD720A67C8}" type="pres">
      <dgm:prSet presAssocID="{2CA8E8FD-AFEE-452F-A209-9CEE04BA5602}" presName="rootConnector" presStyleLbl="node4" presStyleIdx="0" presStyleCnt="3"/>
      <dgm:spPr/>
    </dgm:pt>
    <dgm:pt modelId="{7F98C4B9-98D4-4A62-8E9A-AEFCEFDC6414}" type="pres">
      <dgm:prSet presAssocID="{2CA8E8FD-AFEE-452F-A209-9CEE04BA5602}" presName="hierChild4" presStyleCnt="0"/>
      <dgm:spPr/>
    </dgm:pt>
    <dgm:pt modelId="{608B5F1C-D1D1-4F47-BB6F-D24BAC60D061}" type="pres">
      <dgm:prSet presAssocID="{2CA8E8FD-AFEE-452F-A209-9CEE04BA5602}" presName="hierChild5" presStyleCnt="0"/>
      <dgm:spPr/>
    </dgm:pt>
    <dgm:pt modelId="{746070A7-0295-4389-9948-941AC9F7427A}" type="pres">
      <dgm:prSet presAssocID="{300DE339-55DE-42CA-8F9A-F2CE19BB6CBE}" presName="Name37" presStyleLbl="parChTrans1D4" presStyleIdx="1" presStyleCnt="3"/>
      <dgm:spPr/>
    </dgm:pt>
    <dgm:pt modelId="{1887CAFC-E718-47F9-BD54-4099367037BE}" type="pres">
      <dgm:prSet presAssocID="{2052C6FE-C2BB-48ED-BECB-7A455B573BFB}" presName="hierRoot2" presStyleCnt="0">
        <dgm:presLayoutVars>
          <dgm:hierBranch val="init"/>
        </dgm:presLayoutVars>
      </dgm:prSet>
      <dgm:spPr/>
    </dgm:pt>
    <dgm:pt modelId="{68ADD045-7F02-435E-ADC0-5B58982B6327}" type="pres">
      <dgm:prSet presAssocID="{2052C6FE-C2BB-48ED-BECB-7A455B573BFB}" presName="rootComposite" presStyleCnt="0"/>
      <dgm:spPr/>
    </dgm:pt>
    <dgm:pt modelId="{6317D9AD-6D6A-4B6C-8040-18D8914A1F8E}" type="pres">
      <dgm:prSet presAssocID="{2052C6FE-C2BB-48ED-BECB-7A455B573BFB}" presName="rootText" presStyleLbl="node4" presStyleIdx="1" presStyleCnt="3">
        <dgm:presLayoutVars>
          <dgm:chPref val="3"/>
        </dgm:presLayoutVars>
      </dgm:prSet>
      <dgm:spPr/>
    </dgm:pt>
    <dgm:pt modelId="{3A6C6864-418E-434B-833F-A4C70A4DD068}" type="pres">
      <dgm:prSet presAssocID="{2052C6FE-C2BB-48ED-BECB-7A455B573BFB}" presName="rootConnector" presStyleLbl="node4" presStyleIdx="1" presStyleCnt="3"/>
      <dgm:spPr/>
    </dgm:pt>
    <dgm:pt modelId="{DAC92A7D-C781-4A75-BD36-2B8F827F482B}" type="pres">
      <dgm:prSet presAssocID="{2052C6FE-C2BB-48ED-BECB-7A455B573BFB}" presName="hierChild4" presStyleCnt="0"/>
      <dgm:spPr/>
    </dgm:pt>
    <dgm:pt modelId="{CBFA6C8B-AD1C-4DFB-A2F5-77BD27694040}" type="pres">
      <dgm:prSet presAssocID="{2052C6FE-C2BB-48ED-BECB-7A455B573BFB}" presName="hierChild5" presStyleCnt="0"/>
      <dgm:spPr/>
    </dgm:pt>
    <dgm:pt modelId="{6D852B85-1644-400E-A2FD-D7EC396EECA6}" type="pres">
      <dgm:prSet presAssocID="{FB490FDC-66CB-45E4-9571-B64FFB60CEF5}" presName="Name37" presStyleLbl="parChTrans1D4" presStyleIdx="2" presStyleCnt="3"/>
      <dgm:spPr/>
    </dgm:pt>
    <dgm:pt modelId="{A9F3FF95-093A-44C6-819E-116794DA32AC}" type="pres">
      <dgm:prSet presAssocID="{0FB8FF82-BEE9-4F14-9354-CBF1E22B6E29}" presName="hierRoot2" presStyleCnt="0">
        <dgm:presLayoutVars>
          <dgm:hierBranch val="init"/>
        </dgm:presLayoutVars>
      </dgm:prSet>
      <dgm:spPr/>
    </dgm:pt>
    <dgm:pt modelId="{19B8C8A7-04BD-45D3-A233-A8E8CE1AFF11}" type="pres">
      <dgm:prSet presAssocID="{0FB8FF82-BEE9-4F14-9354-CBF1E22B6E29}" presName="rootComposite" presStyleCnt="0"/>
      <dgm:spPr/>
    </dgm:pt>
    <dgm:pt modelId="{471882BE-15A0-4D98-8542-40539E32AECA}" type="pres">
      <dgm:prSet presAssocID="{0FB8FF82-BEE9-4F14-9354-CBF1E22B6E29}" presName="rootText" presStyleLbl="node4" presStyleIdx="2" presStyleCnt="3">
        <dgm:presLayoutVars>
          <dgm:chPref val="3"/>
        </dgm:presLayoutVars>
      </dgm:prSet>
      <dgm:spPr/>
    </dgm:pt>
    <dgm:pt modelId="{16C9023F-A6CC-47CC-8D94-84CD0CAE33F5}" type="pres">
      <dgm:prSet presAssocID="{0FB8FF82-BEE9-4F14-9354-CBF1E22B6E29}" presName="rootConnector" presStyleLbl="node4" presStyleIdx="2" presStyleCnt="3"/>
      <dgm:spPr/>
    </dgm:pt>
    <dgm:pt modelId="{06ECE82C-353E-4FBA-9D58-C09892CCF380}" type="pres">
      <dgm:prSet presAssocID="{0FB8FF82-BEE9-4F14-9354-CBF1E22B6E29}" presName="hierChild4" presStyleCnt="0"/>
      <dgm:spPr/>
    </dgm:pt>
    <dgm:pt modelId="{95FFC120-714F-46AC-A8C9-8978F73C408C}" type="pres">
      <dgm:prSet presAssocID="{0FB8FF82-BEE9-4F14-9354-CBF1E22B6E29}" presName="hierChild5" presStyleCnt="0"/>
      <dgm:spPr/>
    </dgm:pt>
    <dgm:pt modelId="{69F4A185-806E-48DC-8026-5A9C9CC60302}" type="pres">
      <dgm:prSet presAssocID="{6B1D2E87-8A78-48CA-A3A9-51BF10AB4032}" presName="hierChild5" presStyleCnt="0"/>
      <dgm:spPr/>
    </dgm:pt>
    <dgm:pt modelId="{DB25DDAD-1FD8-4880-82CC-EC6F77D43F1E}" type="pres">
      <dgm:prSet presAssocID="{E3455DDC-14F5-4C52-9FF1-5FC0BA74AC7B}" presName="hierChild5" presStyleCnt="0"/>
      <dgm:spPr/>
    </dgm:pt>
    <dgm:pt modelId="{8E4637D7-7EBE-4A18-81BF-A79E0F8C3E74}" type="pres">
      <dgm:prSet presAssocID="{CA318A58-BF84-4E5C-93FC-7FD4A5465537}" presName="Name37" presStyleLbl="parChTrans1D2" presStyleIdx="1" presStyleCnt="2"/>
      <dgm:spPr/>
    </dgm:pt>
    <dgm:pt modelId="{C617C20D-3AC1-4386-A83B-54407E403B0F}" type="pres">
      <dgm:prSet presAssocID="{74FFE49B-B51F-48F2-884E-18AE0557452E}" presName="hierRoot2" presStyleCnt="0">
        <dgm:presLayoutVars>
          <dgm:hierBranch val="init"/>
        </dgm:presLayoutVars>
      </dgm:prSet>
      <dgm:spPr/>
    </dgm:pt>
    <dgm:pt modelId="{C2030914-9894-4BA4-A78B-D4E83FA88FB9}" type="pres">
      <dgm:prSet presAssocID="{74FFE49B-B51F-48F2-884E-18AE0557452E}" presName="rootComposite" presStyleCnt="0"/>
      <dgm:spPr/>
    </dgm:pt>
    <dgm:pt modelId="{26A148F6-2012-46C1-B763-DB0159E4AA13}" type="pres">
      <dgm:prSet presAssocID="{74FFE49B-B51F-48F2-884E-18AE0557452E}" presName="rootText" presStyleLbl="node2" presStyleIdx="1" presStyleCnt="2">
        <dgm:presLayoutVars>
          <dgm:chPref val="3"/>
        </dgm:presLayoutVars>
      </dgm:prSet>
      <dgm:spPr/>
    </dgm:pt>
    <dgm:pt modelId="{2E4C622D-A676-4CA1-9727-5B62BD29051C}" type="pres">
      <dgm:prSet presAssocID="{74FFE49B-B51F-48F2-884E-18AE0557452E}" presName="rootConnector" presStyleLbl="node2" presStyleIdx="1" presStyleCnt="2"/>
      <dgm:spPr/>
    </dgm:pt>
    <dgm:pt modelId="{98BE1FD9-C984-4AC2-8F44-49349505D45E}" type="pres">
      <dgm:prSet presAssocID="{74FFE49B-B51F-48F2-884E-18AE0557452E}" presName="hierChild4" presStyleCnt="0"/>
      <dgm:spPr/>
    </dgm:pt>
    <dgm:pt modelId="{7F92FA8A-8C7D-4819-9CCA-816046A7DB83}" type="pres">
      <dgm:prSet presAssocID="{74FFE49B-B51F-48F2-884E-18AE0557452E}" presName="hierChild5" presStyleCnt="0"/>
      <dgm:spPr/>
    </dgm:pt>
    <dgm:pt modelId="{70F51720-5C7C-455D-BA71-40AF4712EC13}" type="pres">
      <dgm:prSet presAssocID="{BC625CFF-7858-45C6-937A-FD3BA261316C}" presName="hierChild3" presStyleCnt="0"/>
      <dgm:spPr/>
    </dgm:pt>
  </dgm:ptLst>
  <dgm:cxnLst>
    <dgm:cxn modelId="{73F11003-1715-463B-8F54-6BE3D7FB653D}" srcId="{65A64460-5366-4C89-83C3-96091E264214}" destId="{BC625CFF-7858-45C6-937A-FD3BA261316C}" srcOrd="0" destOrd="0" parTransId="{4918A1C9-FDB3-4341-AD4C-063567012E0B}" sibTransId="{66C65939-C3DA-4790-993C-2F7A492378E3}"/>
    <dgm:cxn modelId="{1073720E-7E7B-4904-9921-7731AF4506DA}" srcId="{6B1D2E87-8A78-48CA-A3A9-51BF10AB4032}" destId="{2CA8E8FD-AFEE-452F-A209-9CEE04BA5602}" srcOrd="0" destOrd="0" parTransId="{110D83BA-D192-4D78-8F14-CD18F72E09C3}" sibTransId="{CC867E98-E7A0-45FB-B1B0-0A60AC06CF5F}"/>
    <dgm:cxn modelId="{4AC8E30E-0AA5-410A-AB7D-DFA3FFAAD05E}" type="presOf" srcId="{300DE339-55DE-42CA-8F9A-F2CE19BB6CBE}" destId="{746070A7-0295-4389-9948-941AC9F7427A}" srcOrd="0" destOrd="0" presId="urn:microsoft.com/office/officeart/2005/8/layout/orgChart1"/>
    <dgm:cxn modelId="{845AF111-43A7-4BA5-BCC5-FC09C113704F}" type="presOf" srcId="{74FFE49B-B51F-48F2-884E-18AE0557452E}" destId="{26A148F6-2012-46C1-B763-DB0159E4AA13}" srcOrd="0" destOrd="0" presId="urn:microsoft.com/office/officeart/2005/8/layout/orgChart1"/>
    <dgm:cxn modelId="{5A95C12A-8453-421D-8375-9B3B2026E1E6}" type="presOf" srcId="{BC625CFF-7858-45C6-937A-FD3BA261316C}" destId="{C34A680A-B2A0-48D4-A3B3-DA48F9F602F1}" srcOrd="0" destOrd="0" presId="urn:microsoft.com/office/officeart/2005/8/layout/orgChart1"/>
    <dgm:cxn modelId="{0F43D531-CAEA-43E8-8678-9A0A71D3D044}" type="presOf" srcId="{BC625CFF-7858-45C6-937A-FD3BA261316C}" destId="{C855A699-9EF7-48DD-B286-70F7328650A4}" srcOrd="1" destOrd="0" presId="urn:microsoft.com/office/officeart/2005/8/layout/orgChart1"/>
    <dgm:cxn modelId="{BC792F38-363F-454B-A45D-5074291D0337}" type="presOf" srcId="{4E5F0EA6-0CB4-4541-B915-3A009E786EAF}" destId="{52C22417-7FE4-48BB-8C26-D8E9385829B5}" srcOrd="0" destOrd="0" presId="urn:microsoft.com/office/officeart/2005/8/layout/orgChart1"/>
    <dgm:cxn modelId="{2EBBEB43-B66A-4837-A364-882B27C4FE26}" type="presOf" srcId="{0FB8FF82-BEE9-4F14-9354-CBF1E22B6E29}" destId="{16C9023F-A6CC-47CC-8D94-84CD0CAE33F5}" srcOrd="1" destOrd="0" presId="urn:microsoft.com/office/officeart/2005/8/layout/orgChart1"/>
    <dgm:cxn modelId="{F335654D-16BF-4C8F-95ED-B8ADBBAAA7CF}" type="presOf" srcId="{2CA8E8FD-AFEE-452F-A209-9CEE04BA5602}" destId="{D7BDC07A-8203-448E-AB73-15FD720A67C8}" srcOrd="1" destOrd="0" presId="urn:microsoft.com/office/officeart/2005/8/layout/orgChart1"/>
    <dgm:cxn modelId="{B7EC3E6F-F762-441A-99B6-2FD2331E3FB5}" srcId="{BC625CFF-7858-45C6-937A-FD3BA261316C}" destId="{E3455DDC-14F5-4C52-9FF1-5FC0BA74AC7B}" srcOrd="0" destOrd="0" parTransId="{C9165297-365C-4C3B-89CE-31AA217B6B76}" sibTransId="{E1FD4FD4-3617-4BBC-A2AB-230D87E9A87A}"/>
    <dgm:cxn modelId="{47CA1B73-947B-4DAB-91FC-FE963B06A119}" type="presOf" srcId="{E3455DDC-14F5-4C52-9FF1-5FC0BA74AC7B}" destId="{B2664D78-CFA7-43C7-BA2D-AD3CF76F40F9}" srcOrd="1" destOrd="0" presId="urn:microsoft.com/office/officeart/2005/8/layout/orgChart1"/>
    <dgm:cxn modelId="{5E337158-A0E8-42E3-BBB9-BB31F5EF98A4}" type="presOf" srcId="{2052C6FE-C2BB-48ED-BECB-7A455B573BFB}" destId="{3A6C6864-418E-434B-833F-A4C70A4DD068}" srcOrd="1" destOrd="0" presId="urn:microsoft.com/office/officeart/2005/8/layout/orgChart1"/>
    <dgm:cxn modelId="{17B44D8A-883F-4F9E-9D18-75F53671960B}" type="presOf" srcId="{2CA8E8FD-AFEE-452F-A209-9CEE04BA5602}" destId="{72B18372-0E63-48E7-944C-87CFE6FD8FD6}" srcOrd="0" destOrd="0" presId="urn:microsoft.com/office/officeart/2005/8/layout/orgChart1"/>
    <dgm:cxn modelId="{29A72A91-3D74-4D2F-9185-77190D03D614}" type="presOf" srcId="{74FFE49B-B51F-48F2-884E-18AE0557452E}" destId="{2E4C622D-A676-4CA1-9727-5B62BD29051C}" srcOrd="1" destOrd="0" presId="urn:microsoft.com/office/officeart/2005/8/layout/orgChart1"/>
    <dgm:cxn modelId="{AA1D1896-0BE1-48C0-84FA-126603B30539}" type="presOf" srcId="{FB490FDC-66CB-45E4-9571-B64FFB60CEF5}" destId="{6D852B85-1644-400E-A2FD-D7EC396EECA6}" srcOrd="0" destOrd="0" presId="urn:microsoft.com/office/officeart/2005/8/layout/orgChart1"/>
    <dgm:cxn modelId="{01117497-E480-4BAF-A98E-698120E5BC2B}" srcId="{6B1D2E87-8A78-48CA-A3A9-51BF10AB4032}" destId="{0FB8FF82-BEE9-4F14-9354-CBF1E22B6E29}" srcOrd="2" destOrd="0" parTransId="{FB490FDC-66CB-45E4-9571-B64FFB60CEF5}" sibTransId="{C14175AA-7587-4C40-8FEE-6827A37ED646}"/>
    <dgm:cxn modelId="{737806A3-5E3C-45F2-A174-BAED03BBE794}" type="presOf" srcId="{6B1D2E87-8A78-48CA-A3A9-51BF10AB4032}" destId="{615D2B9C-1541-44AA-9050-636ECE189C93}" srcOrd="0" destOrd="0" presId="urn:microsoft.com/office/officeart/2005/8/layout/orgChart1"/>
    <dgm:cxn modelId="{94F80EAB-1266-49F0-8CA8-EE928F9D86EF}" type="presOf" srcId="{0FB8FF82-BEE9-4F14-9354-CBF1E22B6E29}" destId="{471882BE-15A0-4D98-8542-40539E32AECA}" srcOrd="0" destOrd="0" presId="urn:microsoft.com/office/officeart/2005/8/layout/orgChart1"/>
    <dgm:cxn modelId="{2BAC74B2-2136-4E5F-9490-0436AAEEDCA1}" type="presOf" srcId="{65A64460-5366-4C89-83C3-96091E264214}" destId="{C84BEAA9-3A4E-447C-9077-B8C10C28AAD3}" srcOrd="0" destOrd="0" presId="urn:microsoft.com/office/officeart/2005/8/layout/orgChart1"/>
    <dgm:cxn modelId="{E79C1DB3-A67F-46CB-82FF-F412366DCD35}" type="presOf" srcId="{110D83BA-D192-4D78-8F14-CD18F72E09C3}" destId="{67D14CDA-B3DD-4213-A467-CECCB0A8123B}" srcOrd="0" destOrd="0" presId="urn:microsoft.com/office/officeart/2005/8/layout/orgChart1"/>
    <dgm:cxn modelId="{0450B6B3-A1B5-418E-B791-272D1FEE8D33}" type="presOf" srcId="{E3455DDC-14F5-4C52-9FF1-5FC0BA74AC7B}" destId="{DD701C30-A7D7-4912-80F2-46E41DCCD10D}" srcOrd="0" destOrd="0" presId="urn:microsoft.com/office/officeart/2005/8/layout/orgChart1"/>
    <dgm:cxn modelId="{D7AE92C4-8FB8-4779-A99D-C6A583DF34DA}" type="presOf" srcId="{CA318A58-BF84-4E5C-93FC-7FD4A5465537}" destId="{8E4637D7-7EBE-4A18-81BF-A79E0F8C3E74}" srcOrd="0" destOrd="0" presId="urn:microsoft.com/office/officeart/2005/8/layout/orgChart1"/>
    <dgm:cxn modelId="{6D8093D0-5068-42E3-93B9-93369E75F4BB}" type="presOf" srcId="{C9165297-365C-4C3B-89CE-31AA217B6B76}" destId="{E33E1C3E-BAFF-487E-820C-2B42B2DF36A1}" srcOrd="0" destOrd="0" presId="urn:microsoft.com/office/officeart/2005/8/layout/orgChart1"/>
    <dgm:cxn modelId="{8F3188D4-18A4-45B2-9E6F-C0E8359BB48C}" srcId="{E3455DDC-14F5-4C52-9FF1-5FC0BA74AC7B}" destId="{6B1D2E87-8A78-48CA-A3A9-51BF10AB4032}" srcOrd="0" destOrd="0" parTransId="{4E5F0EA6-0CB4-4541-B915-3A009E786EAF}" sibTransId="{6E60896B-78FE-4FB5-9A56-D09AC13B1945}"/>
    <dgm:cxn modelId="{3606ABD8-BA61-44B6-965E-05E2218263F8}" srcId="{6B1D2E87-8A78-48CA-A3A9-51BF10AB4032}" destId="{2052C6FE-C2BB-48ED-BECB-7A455B573BFB}" srcOrd="1" destOrd="0" parTransId="{300DE339-55DE-42CA-8F9A-F2CE19BB6CBE}" sibTransId="{B63CE90A-77C7-446F-B89F-7C90D04893E6}"/>
    <dgm:cxn modelId="{35AD18E6-15A6-4112-BB68-0CDAF245DE76}" type="presOf" srcId="{6B1D2E87-8A78-48CA-A3A9-51BF10AB4032}" destId="{BB77BF6D-DF0E-47E4-8397-4A679C7AEF91}" srcOrd="1" destOrd="0" presId="urn:microsoft.com/office/officeart/2005/8/layout/orgChart1"/>
    <dgm:cxn modelId="{2E93CFEC-3F01-4773-A7E2-0E8BE348C08E}" type="presOf" srcId="{2052C6FE-C2BB-48ED-BECB-7A455B573BFB}" destId="{6317D9AD-6D6A-4B6C-8040-18D8914A1F8E}" srcOrd="0" destOrd="0" presId="urn:microsoft.com/office/officeart/2005/8/layout/orgChart1"/>
    <dgm:cxn modelId="{31F500F7-629E-4C21-B1C6-30A066DC5079}" srcId="{BC625CFF-7858-45C6-937A-FD3BA261316C}" destId="{74FFE49B-B51F-48F2-884E-18AE0557452E}" srcOrd="1" destOrd="0" parTransId="{CA318A58-BF84-4E5C-93FC-7FD4A5465537}" sibTransId="{E624471C-58C7-47CD-916A-FCF677C34048}"/>
    <dgm:cxn modelId="{416BF0E7-F786-442F-B6C0-EDADF0591C3B}" type="presParOf" srcId="{C84BEAA9-3A4E-447C-9077-B8C10C28AAD3}" destId="{6A7A9DA8-5614-40A0-B3B1-85BEC4882885}" srcOrd="0" destOrd="0" presId="urn:microsoft.com/office/officeart/2005/8/layout/orgChart1"/>
    <dgm:cxn modelId="{45AEDB2B-41B3-4008-81FC-7023434251DE}" type="presParOf" srcId="{6A7A9DA8-5614-40A0-B3B1-85BEC4882885}" destId="{86ADCEB6-8782-48DE-BFD7-5E39071DF53C}" srcOrd="0" destOrd="0" presId="urn:microsoft.com/office/officeart/2005/8/layout/orgChart1"/>
    <dgm:cxn modelId="{B040E022-6154-47BD-AC03-128F784F2C18}" type="presParOf" srcId="{86ADCEB6-8782-48DE-BFD7-5E39071DF53C}" destId="{C34A680A-B2A0-48D4-A3B3-DA48F9F602F1}" srcOrd="0" destOrd="0" presId="urn:microsoft.com/office/officeart/2005/8/layout/orgChart1"/>
    <dgm:cxn modelId="{2607251C-7255-4070-A9BC-BF2A472DE31C}" type="presParOf" srcId="{86ADCEB6-8782-48DE-BFD7-5E39071DF53C}" destId="{C855A699-9EF7-48DD-B286-70F7328650A4}" srcOrd="1" destOrd="0" presId="urn:microsoft.com/office/officeart/2005/8/layout/orgChart1"/>
    <dgm:cxn modelId="{EDBB99A6-561A-47DC-8034-BF66ABA90569}" type="presParOf" srcId="{6A7A9DA8-5614-40A0-B3B1-85BEC4882885}" destId="{A23AC365-C399-41F5-B5E4-5261583C8165}" srcOrd="1" destOrd="0" presId="urn:microsoft.com/office/officeart/2005/8/layout/orgChart1"/>
    <dgm:cxn modelId="{3A809C4F-44DF-4D9F-A689-B99719A20181}" type="presParOf" srcId="{A23AC365-C399-41F5-B5E4-5261583C8165}" destId="{E33E1C3E-BAFF-487E-820C-2B42B2DF36A1}" srcOrd="0" destOrd="0" presId="urn:microsoft.com/office/officeart/2005/8/layout/orgChart1"/>
    <dgm:cxn modelId="{2567DC88-C8B5-4562-A688-FA4AA6CA9548}" type="presParOf" srcId="{A23AC365-C399-41F5-B5E4-5261583C8165}" destId="{AED05A13-24FD-4A06-88AC-8D97F8295DBC}" srcOrd="1" destOrd="0" presId="urn:microsoft.com/office/officeart/2005/8/layout/orgChart1"/>
    <dgm:cxn modelId="{01818DAF-F148-46C5-A89C-27E6293BE31A}" type="presParOf" srcId="{AED05A13-24FD-4A06-88AC-8D97F8295DBC}" destId="{6E618522-1EEF-4BA0-9804-4A853FCCFEC5}" srcOrd="0" destOrd="0" presId="urn:microsoft.com/office/officeart/2005/8/layout/orgChart1"/>
    <dgm:cxn modelId="{D201092C-C01B-42AF-BBF2-B19DDEB0D9A5}" type="presParOf" srcId="{6E618522-1EEF-4BA0-9804-4A853FCCFEC5}" destId="{DD701C30-A7D7-4912-80F2-46E41DCCD10D}" srcOrd="0" destOrd="0" presId="urn:microsoft.com/office/officeart/2005/8/layout/orgChart1"/>
    <dgm:cxn modelId="{8E55243F-8FB2-43C8-884C-2417EE2ACEBC}" type="presParOf" srcId="{6E618522-1EEF-4BA0-9804-4A853FCCFEC5}" destId="{B2664D78-CFA7-43C7-BA2D-AD3CF76F40F9}" srcOrd="1" destOrd="0" presId="urn:microsoft.com/office/officeart/2005/8/layout/orgChart1"/>
    <dgm:cxn modelId="{725CA92F-3185-456A-9ACB-7E5AAD521948}" type="presParOf" srcId="{AED05A13-24FD-4A06-88AC-8D97F8295DBC}" destId="{1B6BBB0F-F793-42C3-80AF-63550EB20048}" srcOrd="1" destOrd="0" presId="urn:microsoft.com/office/officeart/2005/8/layout/orgChart1"/>
    <dgm:cxn modelId="{4672A672-A515-4E42-94B8-F1B0C2077F6D}" type="presParOf" srcId="{1B6BBB0F-F793-42C3-80AF-63550EB20048}" destId="{52C22417-7FE4-48BB-8C26-D8E9385829B5}" srcOrd="0" destOrd="0" presId="urn:microsoft.com/office/officeart/2005/8/layout/orgChart1"/>
    <dgm:cxn modelId="{D6C2B461-1EC8-417A-8C75-2C8D50046BDE}" type="presParOf" srcId="{1B6BBB0F-F793-42C3-80AF-63550EB20048}" destId="{62143CD1-3712-4351-A7F7-1DFD41AEA8FE}" srcOrd="1" destOrd="0" presId="urn:microsoft.com/office/officeart/2005/8/layout/orgChart1"/>
    <dgm:cxn modelId="{A9BEE3E1-6A5A-4D78-AFBC-8F1FC1B23557}" type="presParOf" srcId="{62143CD1-3712-4351-A7F7-1DFD41AEA8FE}" destId="{953F1777-227B-47DE-B017-CCDA8C6878E3}" srcOrd="0" destOrd="0" presId="urn:microsoft.com/office/officeart/2005/8/layout/orgChart1"/>
    <dgm:cxn modelId="{2E61C6FF-9DB6-4A11-9DBB-AA66E9240516}" type="presParOf" srcId="{953F1777-227B-47DE-B017-CCDA8C6878E3}" destId="{615D2B9C-1541-44AA-9050-636ECE189C93}" srcOrd="0" destOrd="0" presId="urn:microsoft.com/office/officeart/2005/8/layout/orgChart1"/>
    <dgm:cxn modelId="{B881C8A0-E2CF-448B-8E13-58F5DE94715A}" type="presParOf" srcId="{953F1777-227B-47DE-B017-CCDA8C6878E3}" destId="{BB77BF6D-DF0E-47E4-8397-4A679C7AEF91}" srcOrd="1" destOrd="0" presId="urn:microsoft.com/office/officeart/2005/8/layout/orgChart1"/>
    <dgm:cxn modelId="{7706F602-B596-4D4C-B48B-EC6E429FB11D}" type="presParOf" srcId="{62143CD1-3712-4351-A7F7-1DFD41AEA8FE}" destId="{B785D8BC-E42D-45D6-897D-3D06FF59FD88}" srcOrd="1" destOrd="0" presId="urn:microsoft.com/office/officeart/2005/8/layout/orgChart1"/>
    <dgm:cxn modelId="{5F229F26-224C-4BD1-B92B-9CBB0246F5A2}" type="presParOf" srcId="{B785D8BC-E42D-45D6-897D-3D06FF59FD88}" destId="{67D14CDA-B3DD-4213-A467-CECCB0A8123B}" srcOrd="0" destOrd="0" presId="urn:microsoft.com/office/officeart/2005/8/layout/orgChart1"/>
    <dgm:cxn modelId="{A1AF85CB-E28B-4247-9B43-3DD520BED3D5}" type="presParOf" srcId="{B785D8BC-E42D-45D6-897D-3D06FF59FD88}" destId="{8308766D-1E25-4134-9208-B7E4E8481140}" srcOrd="1" destOrd="0" presId="urn:microsoft.com/office/officeart/2005/8/layout/orgChart1"/>
    <dgm:cxn modelId="{87BD2632-A28B-463B-A7DF-264168995622}" type="presParOf" srcId="{8308766D-1E25-4134-9208-B7E4E8481140}" destId="{08A74C98-1C39-4220-828E-71064A7DFB44}" srcOrd="0" destOrd="0" presId="urn:microsoft.com/office/officeart/2005/8/layout/orgChart1"/>
    <dgm:cxn modelId="{335AD831-6D0B-4391-88AA-F12E51FDD19F}" type="presParOf" srcId="{08A74C98-1C39-4220-828E-71064A7DFB44}" destId="{72B18372-0E63-48E7-944C-87CFE6FD8FD6}" srcOrd="0" destOrd="0" presId="urn:microsoft.com/office/officeart/2005/8/layout/orgChart1"/>
    <dgm:cxn modelId="{F1C28932-0101-4C4B-8548-B209C4468BB9}" type="presParOf" srcId="{08A74C98-1C39-4220-828E-71064A7DFB44}" destId="{D7BDC07A-8203-448E-AB73-15FD720A67C8}" srcOrd="1" destOrd="0" presId="urn:microsoft.com/office/officeart/2005/8/layout/orgChart1"/>
    <dgm:cxn modelId="{7F548F27-2C31-4F71-ADCC-CDA03DE8FD06}" type="presParOf" srcId="{8308766D-1E25-4134-9208-B7E4E8481140}" destId="{7F98C4B9-98D4-4A62-8E9A-AEFCEFDC6414}" srcOrd="1" destOrd="0" presId="urn:microsoft.com/office/officeart/2005/8/layout/orgChart1"/>
    <dgm:cxn modelId="{AABD0BC7-D23F-477B-AD34-F9A5802E5D81}" type="presParOf" srcId="{8308766D-1E25-4134-9208-B7E4E8481140}" destId="{608B5F1C-D1D1-4F47-BB6F-D24BAC60D061}" srcOrd="2" destOrd="0" presId="urn:microsoft.com/office/officeart/2005/8/layout/orgChart1"/>
    <dgm:cxn modelId="{98CB9650-98D8-42E5-835D-F5A41594400F}" type="presParOf" srcId="{B785D8BC-E42D-45D6-897D-3D06FF59FD88}" destId="{746070A7-0295-4389-9948-941AC9F7427A}" srcOrd="2" destOrd="0" presId="urn:microsoft.com/office/officeart/2005/8/layout/orgChart1"/>
    <dgm:cxn modelId="{1887B2A1-42E5-4C58-9A63-250AA975B4C0}" type="presParOf" srcId="{B785D8BC-E42D-45D6-897D-3D06FF59FD88}" destId="{1887CAFC-E718-47F9-BD54-4099367037BE}" srcOrd="3" destOrd="0" presId="urn:microsoft.com/office/officeart/2005/8/layout/orgChart1"/>
    <dgm:cxn modelId="{8B6FB8CA-B130-45B7-9D2E-EC689A6D623D}" type="presParOf" srcId="{1887CAFC-E718-47F9-BD54-4099367037BE}" destId="{68ADD045-7F02-435E-ADC0-5B58982B6327}" srcOrd="0" destOrd="0" presId="urn:microsoft.com/office/officeart/2005/8/layout/orgChart1"/>
    <dgm:cxn modelId="{57A49763-28AD-440B-9219-CA716CC62C75}" type="presParOf" srcId="{68ADD045-7F02-435E-ADC0-5B58982B6327}" destId="{6317D9AD-6D6A-4B6C-8040-18D8914A1F8E}" srcOrd="0" destOrd="0" presId="urn:microsoft.com/office/officeart/2005/8/layout/orgChart1"/>
    <dgm:cxn modelId="{D403BB39-973E-4604-AD78-3866E172F7D6}" type="presParOf" srcId="{68ADD045-7F02-435E-ADC0-5B58982B6327}" destId="{3A6C6864-418E-434B-833F-A4C70A4DD068}" srcOrd="1" destOrd="0" presId="urn:microsoft.com/office/officeart/2005/8/layout/orgChart1"/>
    <dgm:cxn modelId="{1A8A2E3B-73D4-4272-82A4-2D15002523A7}" type="presParOf" srcId="{1887CAFC-E718-47F9-BD54-4099367037BE}" destId="{DAC92A7D-C781-4A75-BD36-2B8F827F482B}" srcOrd="1" destOrd="0" presId="urn:microsoft.com/office/officeart/2005/8/layout/orgChart1"/>
    <dgm:cxn modelId="{2268B45E-B092-4B96-8B11-65FC1452290E}" type="presParOf" srcId="{1887CAFC-E718-47F9-BD54-4099367037BE}" destId="{CBFA6C8B-AD1C-4DFB-A2F5-77BD27694040}" srcOrd="2" destOrd="0" presId="urn:microsoft.com/office/officeart/2005/8/layout/orgChart1"/>
    <dgm:cxn modelId="{D1E7EE24-1E53-4B4E-819E-3D36A6ABAA7E}" type="presParOf" srcId="{B785D8BC-E42D-45D6-897D-3D06FF59FD88}" destId="{6D852B85-1644-400E-A2FD-D7EC396EECA6}" srcOrd="4" destOrd="0" presId="urn:microsoft.com/office/officeart/2005/8/layout/orgChart1"/>
    <dgm:cxn modelId="{C2834D64-1D71-4CFF-B46B-B159A199A659}" type="presParOf" srcId="{B785D8BC-E42D-45D6-897D-3D06FF59FD88}" destId="{A9F3FF95-093A-44C6-819E-116794DA32AC}" srcOrd="5" destOrd="0" presId="urn:microsoft.com/office/officeart/2005/8/layout/orgChart1"/>
    <dgm:cxn modelId="{1BEB7697-7111-42DD-837C-2CF876B05998}" type="presParOf" srcId="{A9F3FF95-093A-44C6-819E-116794DA32AC}" destId="{19B8C8A7-04BD-45D3-A233-A8E8CE1AFF11}" srcOrd="0" destOrd="0" presId="urn:microsoft.com/office/officeart/2005/8/layout/orgChart1"/>
    <dgm:cxn modelId="{AE52C03C-0F62-48F1-9031-B8A414FC823A}" type="presParOf" srcId="{19B8C8A7-04BD-45D3-A233-A8E8CE1AFF11}" destId="{471882BE-15A0-4D98-8542-40539E32AECA}" srcOrd="0" destOrd="0" presId="urn:microsoft.com/office/officeart/2005/8/layout/orgChart1"/>
    <dgm:cxn modelId="{85D5312D-EE96-4E9A-83C2-73C9B72F2131}" type="presParOf" srcId="{19B8C8A7-04BD-45D3-A233-A8E8CE1AFF11}" destId="{16C9023F-A6CC-47CC-8D94-84CD0CAE33F5}" srcOrd="1" destOrd="0" presId="urn:microsoft.com/office/officeart/2005/8/layout/orgChart1"/>
    <dgm:cxn modelId="{18CE2EFA-D223-446A-902F-52B38249B0B3}" type="presParOf" srcId="{A9F3FF95-093A-44C6-819E-116794DA32AC}" destId="{06ECE82C-353E-4FBA-9D58-C09892CCF380}" srcOrd="1" destOrd="0" presId="urn:microsoft.com/office/officeart/2005/8/layout/orgChart1"/>
    <dgm:cxn modelId="{DD547D8D-06AC-4785-A974-FE025414E57C}" type="presParOf" srcId="{A9F3FF95-093A-44C6-819E-116794DA32AC}" destId="{95FFC120-714F-46AC-A8C9-8978F73C408C}" srcOrd="2" destOrd="0" presId="urn:microsoft.com/office/officeart/2005/8/layout/orgChart1"/>
    <dgm:cxn modelId="{05DFB3FF-4DFB-4C1D-9852-AC7FB271A5AA}" type="presParOf" srcId="{62143CD1-3712-4351-A7F7-1DFD41AEA8FE}" destId="{69F4A185-806E-48DC-8026-5A9C9CC60302}" srcOrd="2" destOrd="0" presId="urn:microsoft.com/office/officeart/2005/8/layout/orgChart1"/>
    <dgm:cxn modelId="{17EE9238-2618-4600-A848-17791553C016}" type="presParOf" srcId="{AED05A13-24FD-4A06-88AC-8D97F8295DBC}" destId="{DB25DDAD-1FD8-4880-82CC-EC6F77D43F1E}" srcOrd="2" destOrd="0" presId="urn:microsoft.com/office/officeart/2005/8/layout/orgChart1"/>
    <dgm:cxn modelId="{16916CEB-57E0-4D6C-B3CB-CCF5C74F0137}" type="presParOf" srcId="{A23AC365-C399-41F5-B5E4-5261583C8165}" destId="{8E4637D7-7EBE-4A18-81BF-A79E0F8C3E74}" srcOrd="2" destOrd="0" presId="urn:microsoft.com/office/officeart/2005/8/layout/orgChart1"/>
    <dgm:cxn modelId="{8C866FA8-CF7A-4137-8958-5378D60CD056}" type="presParOf" srcId="{A23AC365-C399-41F5-B5E4-5261583C8165}" destId="{C617C20D-3AC1-4386-A83B-54407E403B0F}" srcOrd="3" destOrd="0" presId="urn:microsoft.com/office/officeart/2005/8/layout/orgChart1"/>
    <dgm:cxn modelId="{B792F6C4-0E5D-4F07-A76F-2A73C7F1F5C3}" type="presParOf" srcId="{C617C20D-3AC1-4386-A83B-54407E403B0F}" destId="{C2030914-9894-4BA4-A78B-D4E83FA88FB9}" srcOrd="0" destOrd="0" presId="urn:microsoft.com/office/officeart/2005/8/layout/orgChart1"/>
    <dgm:cxn modelId="{C3683EE4-3334-47DA-948D-A518E37788BB}" type="presParOf" srcId="{C2030914-9894-4BA4-A78B-D4E83FA88FB9}" destId="{26A148F6-2012-46C1-B763-DB0159E4AA13}" srcOrd="0" destOrd="0" presId="urn:microsoft.com/office/officeart/2005/8/layout/orgChart1"/>
    <dgm:cxn modelId="{34EDDFE3-7C9B-44A7-AC10-672E0354A388}" type="presParOf" srcId="{C2030914-9894-4BA4-A78B-D4E83FA88FB9}" destId="{2E4C622D-A676-4CA1-9727-5B62BD29051C}" srcOrd="1" destOrd="0" presId="urn:microsoft.com/office/officeart/2005/8/layout/orgChart1"/>
    <dgm:cxn modelId="{21254BEF-A252-4EB2-835B-EE06C2965AC2}" type="presParOf" srcId="{C617C20D-3AC1-4386-A83B-54407E403B0F}" destId="{98BE1FD9-C984-4AC2-8F44-49349505D45E}" srcOrd="1" destOrd="0" presId="urn:microsoft.com/office/officeart/2005/8/layout/orgChart1"/>
    <dgm:cxn modelId="{7F2EB388-773C-42C3-AA03-50C742C3CD3B}" type="presParOf" srcId="{C617C20D-3AC1-4386-A83B-54407E403B0F}" destId="{7F92FA8A-8C7D-4819-9CCA-816046A7DB83}" srcOrd="2" destOrd="0" presId="urn:microsoft.com/office/officeart/2005/8/layout/orgChart1"/>
    <dgm:cxn modelId="{F48C62EE-FFD1-4BF7-977A-9671496855E5}" type="presParOf" srcId="{6A7A9DA8-5614-40A0-B3B1-85BEC4882885}" destId="{70F51720-5C7C-455D-BA71-40AF4712EC13}" srcOrd="2" destOrd="0" presId="urn:microsoft.com/office/officeart/2005/8/layout/orgChar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D0CF11-5434-4EE9-BF26-6820A9311620}">
      <dsp:nvSpPr>
        <dsp:cNvPr id="0" name=""/>
        <dsp:cNvSpPr/>
      </dsp:nvSpPr>
      <dsp:spPr>
        <a:xfrm>
          <a:off x="3453444" y="1473209"/>
          <a:ext cx="182214" cy="2283750"/>
        </a:xfrm>
        <a:custGeom>
          <a:avLst/>
          <a:gdLst/>
          <a:ahLst/>
          <a:cxnLst/>
          <a:rect l="0" t="0" r="0" b="0"/>
          <a:pathLst>
            <a:path>
              <a:moveTo>
                <a:pt x="0" y="0"/>
              </a:moveTo>
              <a:lnTo>
                <a:pt x="0" y="2283750"/>
              </a:lnTo>
              <a:lnTo>
                <a:pt x="182214" y="2283750"/>
              </a:lnTo>
            </a:path>
          </a:pathLst>
        </a:custGeom>
        <a:noFill/>
        <a:ln w="9525" cap="flat" cmpd="sng" algn="ctr">
          <a:solidFill>
            <a:schemeClr val="accent4">
              <a:tint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AD0D45A-CA87-4AE3-B3BF-7424EE462208}">
      <dsp:nvSpPr>
        <dsp:cNvPr id="0" name=""/>
        <dsp:cNvSpPr/>
      </dsp:nvSpPr>
      <dsp:spPr>
        <a:xfrm>
          <a:off x="3453444" y="1473209"/>
          <a:ext cx="182214" cy="1421270"/>
        </a:xfrm>
        <a:custGeom>
          <a:avLst/>
          <a:gdLst/>
          <a:ahLst/>
          <a:cxnLst/>
          <a:rect l="0" t="0" r="0" b="0"/>
          <a:pathLst>
            <a:path>
              <a:moveTo>
                <a:pt x="0" y="0"/>
              </a:moveTo>
              <a:lnTo>
                <a:pt x="0" y="1421270"/>
              </a:lnTo>
              <a:lnTo>
                <a:pt x="182214" y="1421270"/>
              </a:lnTo>
            </a:path>
          </a:pathLst>
        </a:custGeom>
        <a:noFill/>
        <a:ln w="9525" cap="flat" cmpd="sng" algn="ctr">
          <a:solidFill>
            <a:schemeClr val="accent4">
              <a:tint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58DDEB2-9B8F-44DE-8F59-900D2E143358}">
      <dsp:nvSpPr>
        <dsp:cNvPr id="0" name=""/>
        <dsp:cNvSpPr/>
      </dsp:nvSpPr>
      <dsp:spPr>
        <a:xfrm>
          <a:off x="3453444" y="1473209"/>
          <a:ext cx="182214" cy="558790"/>
        </a:xfrm>
        <a:custGeom>
          <a:avLst/>
          <a:gdLst/>
          <a:ahLst/>
          <a:cxnLst/>
          <a:rect l="0" t="0" r="0" b="0"/>
          <a:pathLst>
            <a:path>
              <a:moveTo>
                <a:pt x="0" y="0"/>
              </a:moveTo>
              <a:lnTo>
                <a:pt x="0" y="558790"/>
              </a:lnTo>
              <a:lnTo>
                <a:pt x="182214" y="558790"/>
              </a:lnTo>
            </a:path>
          </a:pathLst>
        </a:custGeom>
        <a:noFill/>
        <a:ln w="9525" cap="flat" cmpd="sng" algn="ctr">
          <a:solidFill>
            <a:schemeClr val="accent4">
              <a:tint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0803B92-EF8A-49D7-92AA-F06198E5AD6A}">
      <dsp:nvSpPr>
        <dsp:cNvPr id="0" name=""/>
        <dsp:cNvSpPr/>
      </dsp:nvSpPr>
      <dsp:spPr>
        <a:xfrm>
          <a:off x="3204418" y="610729"/>
          <a:ext cx="734930" cy="255099"/>
        </a:xfrm>
        <a:custGeom>
          <a:avLst/>
          <a:gdLst/>
          <a:ahLst/>
          <a:cxnLst/>
          <a:rect l="0" t="0" r="0" b="0"/>
          <a:pathLst>
            <a:path>
              <a:moveTo>
                <a:pt x="0" y="0"/>
              </a:moveTo>
              <a:lnTo>
                <a:pt x="0" y="127549"/>
              </a:lnTo>
              <a:lnTo>
                <a:pt x="734930" y="127549"/>
              </a:lnTo>
              <a:lnTo>
                <a:pt x="734930" y="255099"/>
              </a:lnTo>
            </a:path>
          </a:pathLst>
        </a:custGeom>
        <a:noFill/>
        <a:ln w="9525" cap="flat" cmpd="sng" algn="ctr">
          <a:solidFill>
            <a:schemeClr val="accent4">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33E1C3E-BAFF-487E-820C-2B42B2DF36A1}">
      <dsp:nvSpPr>
        <dsp:cNvPr id="0" name=""/>
        <dsp:cNvSpPr/>
      </dsp:nvSpPr>
      <dsp:spPr>
        <a:xfrm>
          <a:off x="2469488" y="610729"/>
          <a:ext cx="734930" cy="255099"/>
        </a:xfrm>
        <a:custGeom>
          <a:avLst/>
          <a:gdLst/>
          <a:ahLst/>
          <a:cxnLst/>
          <a:rect l="0" t="0" r="0" b="0"/>
          <a:pathLst>
            <a:path>
              <a:moveTo>
                <a:pt x="734930" y="0"/>
              </a:moveTo>
              <a:lnTo>
                <a:pt x="734930" y="127549"/>
              </a:lnTo>
              <a:lnTo>
                <a:pt x="0" y="127549"/>
              </a:lnTo>
              <a:lnTo>
                <a:pt x="0" y="255099"/>
              </a:lnTo>
            </a:path>
          </a:pathLst>
        </a:custGeom>
        <a:noFill/>
        <a:ln w="9525" cap="flat" cmpd="sng" algn="ctr">
          <a:solidFill>
            <a:schemeClr val="accent4">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34A680A-B2A0-48D4-A3B3-DA48F9F602F1}">
      <dsp:nvSpPr>
        <dsp:cNvPr id="0" name=""/>
        <dsp:cNvSpPr/>
      </dsp:nvSpPr>
      <dsp:spPr>
        <a:xfrm>
          <a:off x="2597037" y="3349"/>
          <a:ext cx="1214760" cy="607380"/>
        </a:xfrm>
        <a:prstGeom prst="rect">
          <a:avLst/>
        </a:prstGeom>
        <a:gradFill rotWithShape="0">
          <a:gsLst>
            <a:gs pos="0">
              <a:schemeClr val="accent4">
                <a:shade val="80000"/>
                <a:hueOff val="0"/>
                <a:satOff val="0"/>
                <a:lumOff val="0"/>
                <a:alphaOff val="0"/>
                <a:tint val="100000"/>
                <a:shade val="100000"/>
                <a:satMod val="130000"/>
              </a:schemeClr>
            </a:gs>
            <a:gs pos="100000">
              <a:schemeClr val="accent4">
                <a:shade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User Signup</a:t>
          </a:r>
          <a:endParaRPr lang="en-IN" sz="1100" kern="1200" dirty="0"/>
        </a:p>
      </dsp:txBody>
      <dsp:txXfrm>
        <a:off x="2597037" y="3349"/>
        <a:ext cx="1214760" cy="607380"/>
      </dsp:txXfrm>
    </dsp:sp>
    <dsp:sp modelId="{DD701C30-A7D7-4912-80F2-46E41DCCD10D}">
      <dsp:nvSpPr>
        <dsp:cNvPr id="0" name=""/>
        <dsp:cNvSpPr/>
      </dsp:nvSpPr>
      <dsp:spPr>
        <a:xfrm>
          <a:off x="1862107" y="865829"/>
          <a:ext cx="1214760" cy="607380"/>
        </a:xfrm>
        <a:prstGeom prst="rect">
          <a:avLst/>
        </a:prstGeom>
        <a:gradFill rotWithShape="0">
          <a:gsLst>
            <a:gs pos="0">
              <a:schemeClr val="accent4">
                <a:tint val="99000"/>
                <a:hueOff val="0"/>
                <a:satOff val="0"/>
                <a:lumOff val="0"/>
                <a:alphaOff val="0"/>
                <a:tint val="100000"/>
                <a:shade val="100000"/>
                <a:satMod val="130000"/>
              </a:schemeClr>
            </a:gs>
            <a:gs pos="100000">
              <a:schemeClr val="accent4">
                <a:tint val="99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Start Navigation(Google Maps</a:t>
          </a:r>
          <a:endParaRPr lang="en-IN" sz="1100" kern="1200" dirty="0"/>
        </a:p>
      </dsp:txBody>
      <dsp:txXfrm>
        <a:off x="1862107" y="865829"/>
        <a:ext cx="1214760" cy="607380"/>
      </dsp:txXfrm>
    </dsp:sp>
    <dsp:sp modelId="{DEB9F7B3-6221-4511-B680-8C61702C3BE9}">
      <dsp:nvSpPr>
        <dsp:cNvPr id="0" name=""/>
        <dsp:cNvSpPr/>
      </dsp:nvSpPr>
      <dsp:spPr>
        <a:xfrm>
          <a:off x="3331968" y="865829"/>
          <a:ext cx="1214760" cy="607380"/>
        </a:xfrm>
        <a:prstGeom prst="rect">
          <a:avLst/>
        </a:prstGeom>
        <a:gradFill rotWithShape="0">
          <a:gsLst>
            <a:gs pos="0">
              <a:schemeClr val="accent4">
                <a:tint val="99000"/>
                <a:hueOff val="0"/>
                <a:satOff val="0"/>
                <a:lumOff val="0"/>
                <a:alphaOff val="0"/>
                <a:tint val="100000"/>
                <a:shade val="100000"/>
                <a:satMod val="130000"/>
              </a:schemeClr>
            </a:gs>
            <a:gs pos="100000">
              <a:schemeClr val="accent4">
                <a:tint val="99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kern="1200" dirty="0"/>
            <a:t>Ambulance App</a:t>
          </a:r>
        </a:p>
      </dsp:txBody>
      <dsp:txXfrm>
        <a:off x="3331968" y="865829"/>
        <a:ext cx="1214760" cy="607380"/>
      </dsp:txXfrm>
    </dsp:sp>
    <dsp:sp modelId="{4EE0B53F-FDDC-4651-9F3C-3FA886BF2BB7}">
      <dsp:nvSpPr>
        <dsp:cNvPr id="0" name=""/>
        <dsp:cNvSpPr/>
      </dsp:nvSpPr>
      <dsp:spPr>
        <a:xfrm>
          <a:off x="3635658" y="1728309"/>
          <a:ext cx="1214760" cy="607380"/>
        </a:xfrm>
        <a:prstGeom prst="rect">
          <a:avLst/>
        </a:prstGeom>
        <a:gradFill rotWithShape="0">
          <a:gsLst>
            <a:gs pos="0">
              <a:schemeClr val="accent4">
                <a:tint val="80000"/>
                <a:hueOff val="0"/>
                <a:satOff val="0"/>
                <a:lumOff val="0"/>
                <a:alphaOff val="0"/>
                <a:tint val="100000"/>
                <a:shade val="100000"/>
                <a:satMod val="130000"/>
              </a:schemeClr>
            </a:gs>
            <a:gs pos="100000">
              <a:schemeClr val="accent4">
                <a:tint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kern="1200" dirty="0"/>
            <a:t>Ambulance Personnel Verification</a:t>
          </a:r>
        </a:p>
      </dsp:txBody>
      <dsp:txXfrm>
        <a:off x="3635658" y="1728309"/>
        <a:ext cx="1214760" cy="607380"/>
      </dsp:txXfrm>
    </dsp:sp>
    <dsp:sp modelId="{E4B1EEAF-BA09-465C-9932-6EF681A4B4B3}">
      <dsp:nvSpPr>
        <dsp:cNvPr id="0" name=""/>
        <dsp:cNvSpPr/>
      </dsp:nvSpPr>
      <dsp:spPr>
        <a:xfrm>
          <a:off x="3635658" y="2590790"/>
          <a:ext cx="1214760" cy="607380"/>
        </a:xfrm>
        <a:prstGeom prst="rect">
          <a:avLst/>
        </a:prstGeom>
        <a:gradFill rotWithShape="0">
          <a:gsLst>
            <a:gs pos="0">
              <a:schemeClr val="accent4">
                <a:tint val="80000"/>
                <a:hueOff val="0"/>
                <a:satOff val="0"/>
                <a:lumOff val="0"/>
                <a:alphaOff val="0"/>
                <a:tint val="100000"/>
                <a:shade val="100000"/>
                <a:satMod val="130000"/>
              </a:schemeClr>
            </a:gs>
            <a:gs pos="100000">
              <a:schemeClr val="accent4">
                <a:tint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kern="1200" dirty="0"/>
            <a:t>Start Navigation with Green Corridor option</a:t>
          </a:r>
        </a:p>
      </dsp:txBody>
      <dsp:txXfrm>
        <a:off x="3635658" y="2590790"/>
        <a:ext cx="1214760" cy="607380"/>
      </dsp:txXfrm>
    </dsp:sp>
    <dsp:sp modelId="{8A874983-641C-4FB3-B1A6-9E1FDB889531}">
      <dsp:nvSpPr>
        <dsp:cNvPr id="0" name=""/>
        <dsp:cNvSpPr/>
      </dsp:nvSpPr>
      <dsp:spPr>
        <a:xfrm>
          <a:off x="3635658" y="3453270"/>
          <a:ext cx="1214760" cy="607380"/>
        </a:xfrm>
        <a:prstGeom prst="rect">
          <a:avLst/>
        </a:prstGeom>
        <a:gradFill rotWithShape="0">
          <a:gsLst>
            <a:gs pos="0">
              <a:schemeClr val="accent4">
                <a:tint val="80000"/>
                <a:hueOff val="0"/>
                <a:satOff val="0"/>
                <a:lumOff val="0"/>
                <a:alphaOff val="0"/>
                <a:tint val="100000"/>
                <a:shade val="100000"/>
                <a:satMod val="130000"/>
              </a:schemeClr>
            </a:gs>
            <a:gs pos="100000">
              <a:schemeClr val="accent4">
                <a:tint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kern="1200" dirty="0"/>
            <a:t>Navigate in Green Corridor created.</a:t>
          </a:r>
        </a:p>
      </dsp:txBody>
      <dsp:txXfrm>
        <a:off x="3635658" y="3453270"/>
        <a:ext cx="1214760" cy="6073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4637D7-7EBE-4A18-81BF-A79E0F8C3E74}">
      <dsp:nvSpPr>
        <dsp:cNvPr id="0" name=""/>
        <dsp:cNvSpPr/>
      </dsp:nvSpPr>
      <dsp:spPr>
        <a:xfrm>
          <a:off x="3541785" y="537596"/>
          <a:ext cx="648039" cy="224939"/>
        </a:xfrm>
        <a:custGeom>
          <a:avLst/>
          <a:gdLst/>
          <a:ahLst/>
          <a:cxnLst/>
          <a:rect l="0" t="0" r="0" b="0"/>
          <a:pathLst>
            <a:path>
              <a:moveTo>
                <a:pt x="0" y="0"/>
              </a:moveTo>
              <a:lnTo>
                <a:pt x="0" y="112469"/>
              </a:lnTo>
              <a:lnTo>
                <a:pt x="648039" y="112469"/>
              </a:lnTo>
              <a:lnTo>
                <a:pt x="648039" y="224939"/>
              </a:lnTo>
            </a:path>
          </a:pathLst>
        </a:custGeom>
        <a:noFill/>
        <a:ln w="9525" cap="flat" cmpd="sng" algn="ctr">
          <a:solidFill>
            <a:schemeClr val="accent4">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D852B85-1644-400E-A2FD-D7EC396EECA6}">
      <dsp:nvSpPr>
        <dsp:cNvPr id="0" name=""/>
        <dsp:cNvSpPr/>
      </dsp:nvSpPr>
      <dsp:spPr>
        <a:xfrm>
          <a:off x="2465290" y="2058614"/>
          <a:ext cx="160670" cy="2013741"/>
        </a:xfrm>
        <a:custGeom>
          <a:avLst/>
          <a:gdLst/>
          <a:ahLst/>
          <a:cxnLst/>
          <a:rect l="0" t="0" r="0" b="0"/>
          <a:pathLst>
            <a:path>
              <a:moveTo>
                <a:pt x="0" y="0"/>
              </a:moveTo>
              <a:lnTo>
                <a:pt x="0" y="2013741"/>
              </a:lnTo>
              <a:lnTo>
                <a:pt x="160670" y="2013741"/>
              </a:lnTo>
            </a:path>
          </a:pathLst>
        </a:custGeom>
        <a:noFill/>
        <a:ln w="9525" cap="flat" cmpd="sng" algn="ctr">
          <a:solidFill>
            <a:schemeClr val="accent4">
              <a:tint val="7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46070A7-0295-4389-9948-941AC9F7427A}">
      <dsp:nvSpPr>
        <dsp:cNvPr id="0" name=""/>
        <dsp:cNvSpPr/>
      </dsp:nvSpPr>
      <dsp:spPr>
        <a:xfrm>
          <a:off x="2465290" y="2058614"/>
          <a:ext cx="160670" cy="1253232"/>
        </a:xfrm>
        <a:custGeom>
          <a:avLst/>
          <a:gdLst/>
          <a:ahLst/>
          <a:cxnLst/>
          <a:rect l="0" t="0" r="0" b="0"/>
          <a:pathLst>
            <a:path>
              <a:moveTo>
                <a:pt x="0" y="0"/>
              </a:moveTo>
              <a:lnTo>
                <a:pt x="0" y="1253232"/>
              </a:lnTo>
              <a:lnTo>
                <a:pt x="160670" y="1253232"/>
              </a:lnTo>
            </a:path>
          </a:pathLst>
        </a:custGeom>
        <a:noFill/>
        <a:ln w="9525" cap="flat" cmpd="sng" algn="ctr">
          <a:solidFill>
            <a:schemeClr val="accent4">
              <a:tint val="7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7D14CDA-B3DD-4213-A467-CECCB0A8123B}">
      <dsp:nvSpPr>
        <dsp:cNvPr id="0" name=""/>
        <dsp:cNvSpPr/>
      </dsp:nvSpPr>
      <dsp:spPr>
        <a:xfrm>
          <a:off x="2465290" y="2058614"/>
          <a:ext cx="160670" cy="492724"/>
        </a:xfrm>
        <a:custGeom>
          <a:avLst/>
          <a:gdLst/>
          <a:ahLst/>
          <a:cxnLst/>
          <a:rect l="0" t="0" r="0" b="0"/>
          <a:pathLst>
            <a:path>
              <a:moveTo>
                <a:pt x="0" y="0"/>
              </a:moveTo>
              <a:lnTo>
                <a:pt x="0" y="492724"/>
              </a:lnTo>
              <a:lnTo>
                <a:pt x="160670" y="492724"/>
              </a:lnTo>
            </a:path>
          </a:pathLst>
        </a:custGeom>
        <a:noFill/>
        <a:ln w="9525" cap="flat" cmpd="sng" algn="ctr">
          <a:solidFill>
            <a:schemeClr val="accent4">
              <a:tint val="7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2C22417-7FE4-48BB-8C26-D8E9385829B5}">
      <dsp:nvSpPr>
        <dsp:cNvPr id="0" name=""/>
        <dsp:cNvSpPr/>
      </dsp:nvSpPr>
      <dsp:spPr>
        <a:xfrm>
          <a:off x="2848025" y="1298105"/>
          <a:ext cx="91440" cy="224939"/>
        </a:xfrm>
        <a:custGeom>
          <a:avLst/>
          <a:gdLst/>
          <a:ahLst/>
          <a:cxnLst/>
          <a:rect l="0" t="0" r="0" b="0"/>
          <a:pathLst>
            <a:path>
              <a:moveTo>
                <a:pt x="45720" y="0"/>
              </a:moveTo>
              <a:lnTo>
                <a:pt x="45720" y="224939"/>
              </a:lnTo>
            </a:path>
          </a:pathLst>
        </a:custGeom>
        <a:noFill/>
        <a:ln w="9525" cap="flat" cmpd="sng" algn="ctr">
          <a:solidFill>
            <a:schemeClr val="accent4">
              <a:tint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33E1C3E-BAFF-487E-820C-2B42B2DF36A1}">
      <dsp:nvSpPr>
        <dsp:cNvPr id="0" name=""/>
        <dsp:cNvSpPr/>
      </dsp:nvSpPr>
      <dsp:spPr>
        <a:xfrm>
          <a:off x="2893745" y="537596"/>
          <a:ext cx="648039" cy="224939"/>
        </a:xfrm>
        <a:custGeom>
          <a:avLst/>
          <a:gdLst/>
          <a:ahLst/>
          <a:cxnLst/>
          <a:rect l="0" t="0" r="0" b="0"/>
          <a:pathLst>
            <a:path>
              <a:moveTo>
                <a:pt x="648039" y="0"/>
              </a:moveTo>
              <a:lnTo>
                <a:pt x="648039" y="112469"/>
              </a:lnTo>
              <a:lnTo>
                <a:pt x="0" y="112469"/>
              </a:lnTo>
              <a:lnTo>
                <a:pt x="0" y="224939"/>
              </a:lnTo>
            </a:path>
          </a:pathLst>
        </a:custGeom>
        <a:noFill/>
        <a:ln w="9525" cap="flat" cmpd="sng" algn="ctr">
          <a:solidFill>
            <a:schemeClr val="accent4">
              <a:tint val="99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34A680A-B2A0-48D4-A3B3-DA48F9F602F1}">
      <dsp:nvSpPr>
        <dsp:cNvPr id="0" name=""/>
        <dsp:cNvSpPr/>
      </dsp:nvSpPr>
      <dsp:spPr>
        <a:xfrm>
          <a:off x="3006215" y="2027"/>
          <a:ext cx="1071139" cy="535569"/>
        </a:xfrm>
        <a:prstGeom prst="rect">
          <a:avLst/>
        </a:prstGeom>
        <a:gradFill rotWithShape="0">
          <a:gsLst>
            <a:gs pos="0">
              <a:schemeClr val="accent4">
                <a:shade val="80000"/>
                <a:hueOff val="0"/>
                <a:satOff val="0"/>
                <a:lumOff val="0"/>
                <a:alphaOff val="0"/>
                <a:tint val="100000"/>
                <a:shade val="100000"/>
                <a:satMod val="130000"/>
              </a:schemeClr>
            </a:gs>
            <a:gs pos="100000">
              <a:schemeClr val="accent4">
                <a:shade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User Signup</a:t>
          </a:r>
        </a:p>
        <a:p>
          <a:pPr marL="0" lvl="0" indent="0" algn="ctr" defTabSz="400050">
            <a:lnSpc>
              <a:spcPct val="90000"/>
            </a:lnSpc>
            <a:spcBef>
              <a:spcPct val="0"/>
            </a:spcBef>
            <a:spcAft>
              <a:spcPct val="35000"/>
            </a:spcAft>
            <a:buNone/>
          </a:pPr>
          <a:r>
            <a:rPr lang="en-US" sz="900" kern="1200" dirty="0"/>
            <a:t>(Firebase User Creation)</a:t>
          </a:r>
          <a:endParaRPr lang="en-IN" sz="900" kern="1200" dirty="0"/>
        </a:p>
      </dsp:txBody>
      <dsp:txXfrm>
        <a:off x="3006215" y="2027"/>
        <a:ext cx="1071139" cy="535569"/>
      </dsp:txXfrm>
    </dsp:sp>
    <dsp:sp modelId="{DD701C30-A7D7-4912-80F2-46E41DCCD10D}">
      <dsp:nvSpPr>
        <dsp:cNvPr id="0" name=""/>
        <dsp:cNvSpPr/>
      </dsp:nvSpPr>
      <dsp:spPr>
        <a:xfrm>
          <a:off x="2358176" y="762535"/>
          <a:ext cx="1071139" cy="535569"/>
        </a:xfrm>
        <a:prstGeom prst="rect">
          <a:avLst/>
        </a:prstGeom>
        <a:gradFill rotWithShape="0">
          <a:gsLst>
            <a:gs pos="0">
              <a:schemeClr val="accent4">
                <a:tint val="99000"/>
                <a:hueOff val="0"/>
                <a:satOff val="0"/>
                <a:lumOff val="0"/>
                <a:alphaOff val="0"/>
                <a:tint val="100000"/>
                <a:shade val="100000"/>
                <a:satMod val="130000"/>
              </a:schemeClr>
            </a:gs>
            <a:gs pos="100000">
              <a:schemeClr val="accent4">
                <a:tint val="99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IN" sz="900" kern="1200" dirty="0"/>
            <a:t>User Segregation</a:t>
          </a:r>
        </a:p>
      </dsp:txBody>
      <dsp:txXfrm>
        <a:off x="2358176" y="762535"/>
        <a:ext cx="1071139" cy="535569"/>
      </dsp:txXfrm>
    </dsp:sp>
    <dsp:sp modelId="{615D2B9C-1541-44AA-9050-636ECE189C93}">
      <dsp:nvSpPr>
        <dsp:cNvPr id="0" name=""/>
        <dsp:cNvSpPr/>
      </dsp:nvSpPr>
      <dsp:spPr>
        <a:xfrm>
          <a:off x="2358176" y="1523044"/>
          <a:ext cx="1071139" cy="535569"/>
        </a:xfrm>
        <a:prstGeom prst="rect">
          <a:avLst/>
        </a:prstGeom>
        <a:gradFill rotWithShape="0">
          <a:gsLst>
            <a:gs pos="0">
              <a:schemeClr val="accent4">
                <a:tint val="80000"/>
                <a:hueOff val="0"/>
                <a:satOff val="0"/>
                <a:lumOff val="0"/>
                <a:alphaOff val="0"/>
                <a:tint val="100000"/>
                <a:shade val="100000"/>
                <a:satMod val="130000"/>
              </a:schemeClr>
            </a:gs>
            <a:gs pos="100000">
              <a:schemeClr val="accent4">
                <a:tint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IN" sz="900" kern="1200" dirty="0"/>
            <a:t>Active Ambulance (Request for green corridor creation)</a:t>
          </a:r>
        </a:p>
      </dsp:txBody>
      <dsp:txXfrm>
        <a:off x="2358176" y="1523044"/>
        <a:ext cx="1071139" cy="535569"/>
      </dsp:txXfrm>
    </dsp:sp>
    <dsp:sp modelId="{72B18372-0E63-48E7-944C-87CFE6FD8FD6}">
      <dsp:nvSpPr>
        <dsp:cNvPr id="0" name=""/>
        <dsp:cNvSpPr/>
      </dsp:nvSpPr>
      <dsp:spPr>
        <a:xfrm>
          <a:off x="2625960" y="2283553"/>
          <a:ext cx="1071139" cy="535569"/>
        </a:xfrm>
        <a:prstGeom prst="rect">
          <a:avLst/>
        </a:prstGeom>
        <a:gradFill rotWithShape="0">
          <a:gsLst>
            <a:gs pos="0">
              <a:schemeClr val="accent4">
                <a:tint val="70000"/>
                <a:hueOff val="0"/>
                <a:satOff val="0"/>
                <a:lumOff val="0"/>
                <a:alphaOff val="0"/>
                <a:tint val="100000"/>
                <a:shade val="100000"/>
                <a:satMod val="130000"/>
              </a:schemeClr>
            </a:gs>
            <a:gs pos="100000">
              <a:schemeClr val="accent4">
                <a:tint val="7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IN" sz="900" kern="1200" dirty="0"/>
            <a:t>Path Matching from user locations in frontend</a:t>
          </a:r>
          <a:br>
            <a:rPr lang="en-IN" sz="900" kern="1200" dirty="0"/>
          </a:br>
          <a:endParaRPr lang="en-IN" sz="900" kern="1200" dirty="0"/>
        </a:p>
      </dsp:txBody>
      <dsp:txXfrm>
        <a:off x="2625960" y="2283553"/>
        <a:ext cx="1071139" cy="535569"/>
      </dsp:txXfrm>
    </dsp:sp>
    <dsp:sp modelId="{6317D9AD-6D6A-4B6C-8040-18D8914A1F8E}">
      <dsp:nvSpPr>
        <dsp:cNvPr id="0" name=""/>
        <dsp:cNvSpPr/>
      </dsp:nvSpPr>
      <dsp:spPr>
        <a:xfrm>
          <a:off x="2625960" y="3044062"/>
          <a:ext cx="1071139" cy="535569"/>
        </a:xfrm>
        <a:prstGeom prst="rect">
          <a:avLst/>
        </a:prstGeom>
        <a:gradFill rotWithShape="0">
          <a:gsLst>
            <a:gs pos="0">
              <a:schemeClr val="accent4">
                <a:tint val="70000"/>
                <a:hueOff val="0"/>
                <a:satOff val="0"/>
                <a:lumOff val="0"/>
                <a:alphaOff val="0"/>
                <a:tint val="100000"/>
                <a:shade val="100000"/>
                <a:satMod val="130000"/>
              </a:schemeClr>
            </a:gs>
            <a:gs pos="100000">
              <a:schemeClr val="accent4">
                <a:tint val="7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IN" sz="900" kern="1200" dirty="0"/>
            <a:t>Ambulance Vicinity Check (All the users in 1km of the Ambulance)</a:t>
          </a:r>
        </a:p>
      </dsp:txBody>
      <dsp:txXfrm>
        <a:off x="2625960" y="3044062"/>
        <a:ext cx="1071139" cy="535569"/>
      </dsp:txXfrm>
    </dsp:sp>
    <dsp:sp modelId="{471882BE-15A0-4D98-8542-40539E32AECA}">
      <dsp:nvSpPr>
        <dsp:cNvPr id="0" name=""/>
        <dsp:cNvSpPr/>
      </dsp:nvSpPr>
      <dsp:spPr>
        <a:xfrm>
          <a:off x="2625960" y="3804571"/>
          <a:ext cx="1071139" cy="535569"/>
        </a:xfrm>
        <a:prstGeom prst="rect">
          <a:avLst/>
        </a:prstGeom>
        <a:gradFill rotWithShape="0">
          <a:gsLst>
            <a:gs pos="0">
              <a:schemeClr val="accent4">
                <a:tint val="70000"/>
                <a:hueOff val="0"/>
                <a:satOff val="0"/>
                <a:lumOff val="0"/>
                <a:alphaOff val="0"/>
                <a:tint val="100000"/>
                <a:shade val="100000"/>
                <a:satMod val="130000"/>
              </a:schemeClr>
            </a:gs>
            <a:gs pos="100000">
              <a:schemeClr val="accent4">
                <a:tint val="7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IN" sz="900" kern="1200" dirty="0"/>
            <a:t>Push Notification (Firebase Cloud Message Push and Node </a:t>
          </a:r>
          <a:r>
            <a:rPr lang="en-IN" sz="900" kern="1200" dirty="0" err="1"/>
            <a:t>Js</a:t>
          </a:r>
          <a:r>
            <a:rPr lang="en-IN" sz="900" kern="1200" dirty="0"/>
            <a:t>)</a:t>
          </a:r>
        </a:p>
      </dsp:txBody>
      <dsp:txXfrm>
        <a:off x="2625960" y="3804571"/>
        <a:ext cx="1071139" cy="535569"/>
      </dsp:txXfrm>
    </dsp:sp>
    <dsp:sp modelId="{26A148F6-2012-46C1-B763-DB0159E4AA13}">
      <dsp:nvSpPr>
        <dsp:cNvPr id="0" name=""/>
        <dsp:cNvSpPr/>
      </dsp:nvSpPr>
      <dsp:spPr>
        <a:xfrm>
          <a:off x="3654254" y="762535"/>
          <a:ext cx="1071139" cy="535569"/>
        </a:xfrm>
        <a:prstGeom prst="rect">
          <a:avLst/>
        </a:prstGeom>
        <a:gradFill rotWithShape="0">
          <a:gsLst>
            <a:gs pos="0">
              <a:schemeClr val="accent4">
                <a:tint val="99000"/>
                <a:hueOff val="0"/>
                <a:satOff val="0"/>
                <a:lumOff val="0"/>
                <a:alphaOff val="0"/>
                <a:tint val="100000"/>
                <a:shade val="100000"/>
                <a:satMod val="130000"/>
              </a:schemeClr>
            </a:gs>
            <a:gs pos="100000">
              <a:schemeClr val="accent4">
                <a:tint val="99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IN" sz="900" kern="1200" dirty="0"/>
            <a:t>Notification  Service Setup (Firebase Cloud Messaging)</a:t>
          </a:r>
        </a:p>
      </dsp:txBody>
      <dsp:txXfrm>
        <a:off x="3654254" y="762535"/>
        <a:ext cx="1071139" cy="535569"/>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g9b0513d4c7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 name="Google Shape;50;g9b0513d4c7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bb1345f365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bb1345f365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bb1345f365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bb1345f365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936b3ac661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936b3ac661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987676a175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987676a175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987676a175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987676a175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bb1345f36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bb1345f36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bb1345f365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bb1345f365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936b3ac661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936b3ac661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bb1345f365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bb1345f365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bb1345f365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bb1345f365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Flat Style Infographics"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007000" y="2298250"/>
            <a:ext cx="3030300" cy="1448400"/>
          </a:xfrm>
          <a:prstGeom prst="rect">
            <a:avLst/>
          </a:prstGeom>
        </p:spPr>
        <p:txBody>
          <a:bodyPr spcFirstLastPara="1" wrap="square" lIns="91425" tIns="91425" rIns="91425" bIns="91425" anchor="b" anchorCtr="0">
            <a:noAutofit/>
          </a:bodyPr>
          <a:lstStyle>
            <a:lvl1pPr lvl="0" algn="l">
              <a:spcBef>
                <a:spcPts val="0"/>
              </a:spcBef>
              <a:spcAft>
                <a:spcPts val="0"/>
              </a:spcAft>
              <a:buSzPts val="5200"/>
              <a:buNone/>
              <a:defRPr sz="4500">
                <a:latin typeface="Fira Sans Extra Condensed"/>
                <a:ea typeface="Fira Sans Extra Condensed"/>
                <a:cs typeface="Fira Sans Extra Condensed"/>
                <a:sym typeface="Fira Sans Extra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3617324" y="2560559"/>
            <a:ext cx="1909500" cy="467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000">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0" name="Google Shape;10;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
        <p:cNvGrpSpPr/>
        <p:nvPr/>
      </p:nvGrpSpPr>
      <p:grpSpPr>
        <a:xfrm>
          <a:off x="0" y="0"/>
          <a:ext cx="0" cy="0"/>
          <a:chOff x="0" y="0"/>
          <a:chExt cx="0" cy="0"/>
        </a:xfrm>
      </p:grpSpPr>
      <p:sp>
        <p:nvSpPr>
          <p:cNvPr id="43" name="Google Shape;4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4" name="Google Shape;44;p11"/>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ctr" anchorCtr="0">
            <a:no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5" name="Google Shape;45;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
        <p:cNvGrpSpPr/>
        <p:nvPr/>
      </p:nvGrpSpPr>
      <p:grpSpPr>
        <a:xfrm>
          <a:off x="0" y="0"/>
          <a:ext cx="0" cy="0"/>
          <a:chOff x="0" y="0"/>
          <a:chExt cx="0" cy="0"/>
        </a:xfrm>
      </p:grpSpPr>
      <p:sp>
        <p:nvSpPr>
          <p:cNvPr id="47" name="Google Shape;47;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57200" y="411475"/>
            <a:ext cx="8229600" cy="6063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6" name="Google Shape;16;p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457200" y="411475"/>
            <a:ext cx="8229600" cy="6063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Font typeface="Fira Sans Extra Condensed"/>
              <a:buNone/>
              <a:defRPr>
                <a:highlight>
                  <a:srgbClr val="FFFFFF"/>
                </a:highlight>
                <a:latin typeface="Fira Sans Extra Condensed"/>
                <a:ea typeface="Fira Sans Extra Condensed"/>
                <a:cs typeface="Fira Sans Extra Condensed"/>
                <a:sym typeface="Fira Sans Extra Condensed"/>
              </a:defRPr>
            </a:lvl1pPr>
            <a:lvl2pPr lvl="1">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2pPr>
            <a:lvl3pPr lvl="2">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3pPr>
            <a:lvl4pPr lvl="3">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4pPr>
            <a:lvl5pPr lvl="4">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5pPr>
            <a:lvl6pPr lvl="5">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6pPr>
            <a:lvl7pPr lvl="6">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7pPr>
            <a:lvl8pPr lvl="7">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8pPr>
            <a:lvl9pPr lvl="8">
              <a:spcBef>
                <a:spcPts val="0"/>
              </a:spcBef>
              <a:spcAft>
                <a:spcPts val="0"/>
              </a:spcAft>
              <a:buSzPts val="3000"/>
              <a:buFont typeface="Fira Sans Extra Condensed"/>
              <a:buNone/>
              <a:defRPr>
                <a:latin typeface="Fira Sans Extra Condensed"/>
                <a:ea typeface="Fira Sans Extra Condensed"/>
                <a:cs typeface="Fira Sans Extra Condensed"/>
                <a:sym typeface="Fira Sans Extra Condensed"/>
              </a:defRPr>
            </a:lvl9pPr>
          </a:lstStyle>
          <a:p>
            <a:endParaRPr/>
          </a:p>
        </p:txBody>
      </p:sp>
      <p:sp>
        <p:nvSpPr>
          <p:cNvPr id="25" name="Google Shape;25;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8" name="Google Shape;28;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ctr"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2" name="Google Shape;3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6" name="Google Shape;36;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7" name="Google Shape;37;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8" name="Google Shape;3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9"/>
        <p:cNvGrpSpPr/>
        <p:nvPr/>
      </p:nvGrpSpPr>
      <p:grpSpPr>
        <a:xfrm>
          <a:off x="0" y="0"/>
          <a:ext cx="0" cy="0"/>
          <a:chOff x="0" y="0"/>
          <a:chExt cx="0" cy="0"/>
        </a:xfrm>
      </p:grpSpPr>
      <p:sp>
        <p:nvSpPr>
          <p:cNvPr id="40" name="Google Shape;40;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
        <p:nvSpPr>
          <p:cNvPr id="41" name="Google Shape;4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6063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3000"/>
              <a:buFont typeface="Roboto Condensed"/>
              <a:buNone/>
              <a:defRPr sz="3000" b="1">
                <a:latin typeface="Roboto Condensed"/>
                <a:ea typeface="Roboto Condensed"/>
                <a:cs typeface="Roboto Condensed"/>
                <a:sym typeface="Roboto Condensed"/>
              </a:defRPr>
            </a:lvl1pPr>
            <a:lvl2pPr lvl="1" algn="ctr">
              <a:spcBef>
                <a:spcPts val="0"/>
              </a:spcBef>
              <a:spcAft>
                <a:spcPts val="0"/>
              </a:spcAft>
              <a:buSzPts val="3000"/>
              <a:buFont typeface="Roboto Condensed"/>
              <a:buNone/>
              <a:defRPr sz="3000" b="1">
                <a:latin typeface="Roboto Condensed"/>
                <a:ea typeface="Roboto Condensed"/>
                <a:cs typeface="Roboto Condensed"/>
                <a:sym typeface="Roboto Condensed"/>
              </a:defRPr>
            </a:lvl2pPr>
            <a:lvl3pPr lvl="2" algn="ctr">
              <a:spcBef>
                <a:spcPts val="0"/>
              </a:spcBef>
              <a:spcAft>
                <a:spcPts val="0"/>
              </a:spcAft>
              <a:buSzPts val="3000"/>
              <a:buFont typeface="Roboto Condensed"/>
              <a:buNone/>
              <a:defRPr sz="3000" b="1">
                <a:latin typeface="Roboto Condensed"/>
                <a:ea typeface="Roboto Condensed"/>
                <a:cs typeface="Roboto Condensed"/>
                <a:sym typeface="Roboto Condensed"/>
              </a:defRPr>
            </a:lvl3pPr>
            <a:lvl4pPr lvl="3" algn="ctr">
              <a:spcBef>
                <a:spcPts val="0"/>
              </a:spcBef>
              <a:spcAft>
                <a:spcPts val="0"/>
              </a:spcAft>
              <a:buSzPts val="3000"/>
              <a:buFont typeface="Roboto Condensed"/>
              <a:buNone/>
              <a:defRPr sz="3000" b="1">
                <a:latin typeface="Roboto Condensed"/>
                <a:ea typeface="Roboto Condensed"/>
                <a:cs typeface="Roboto Condensed"/>
                <a:sym typeface="Roboto Condensed"/>
              </a:defRPr>
            </a:lvl4pPr>
            <a:lvl5pPr lvl="4" algn="ctr">
              <a:spcBef>
                <a:spcPts val="0"/>
              </a:spcBef>
              <a:spcAft>
                <a:spcPts val="0"/>
              </a:spcAft>
              <a:buSzPts val="3000"/>
              <a:buFont typeface="Roboto Condensed"/>
              <a:buNone/>
              <a:defRPr sz="3000" b="1">
                <a:latin typeface="Roboto Condensed"/>
                <a:ea typeface="Roboto Condensed"/>
                <a:cs typeface="Roboto Condensed"/>
                <a:sym typeface="Roboto Condensed"/>
              </a:defRPr>
            </a:lvl5pPr>
            <a:lvl6pPr lvl="5" algn="ctr">
              <a:spcBef>
                <a:spcPts val="0"/>
              </a:spcBef>
              <a:spcAft>
                <a:spcPts val="0"/>
              </a:spcAft>
              <a:buSzPts val="3000"/>
              <a:buFont typeface="Roboto Condensed"/>
              <a:buNone/>
              <a:defRPr sz="3000" b="1">
                <a:latin typeface="Roboto Condensed"/>
                <a:ea typeface="Roboto Condensed"/>
                <a:cs typeface="Roboto Condensed"/>
                <a:sym typeface="Roboto Condensed"/>
              </a:defRPr>
            </a:lvl6pPr>
            <a:lvl7pPr lvl="6" algn="ctr">
              <a:spcBef>
                <a:spcPts val="0"/>
              </a:spcBef>
              <a:spcAft>
                <a:spcPts val="0"/>
              </a:spcAft>
              <a:buSzPts val="3000"/>
              <a:buFont typeface="Roboto Condensed"/>
              <a:buNone/>
              <a:defRPr sz="3000" b="1">
                <a:latin typeface="Roboto Condensed"/>
                <a:ea typeface="Roboto Condensed"/>
                <a:cs typeface="Roboto Condensed"/>
                <a:sym typeface="Roboto Condensed"/>
              </a:defRPr>
            </a:lvl7pPr>
            <a:lvl8pPr lvl="7" algn="ctr">
              <a:spcBef>
                <a:spcPts val="0"/>
              </a:spcBef>
              <a:spcAft>
                <a:spcPts val="0"/>
              </a:spcAft>
              <a:buSzPts val="3000"/>
              <a:buFont typeface="Roboto Condensed"/>
              <a:buNone/>
              <a:defRPr sz="3000" b="1">
                <a:latin typeface="Roboto Condensed"/>
                <a:ea typeface="Roboto Condensed"/>
                <a:cs typeface="Roboto Condensed"/>
                <a:sym typeface="Roboto Condensed"/>
              </a:defRPr>
            </a:lvl8pPr>
            <a:lvl9pPr lvl="8" algn="ctr">
              <a:spcBef>
                <a:spcPts val="0"/>
              </a:spcBef>
              <a:spcAft>
                <a:spcPts val="0"/>
              </a:spcAft>
              <a:buSzPts val="3000"/>
              <a:buFont typeface="Roboto Condensed"/>
              <a:buNone/>
              <a:defRPr sz="3000" b="1">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Google Shape;52;p13"/>
          <p:cNvSpPr txBox="1">
            <a:spLocks noGrp="1"/>
          </p:cNvSpPr>
          <p:nvPr>
            <p:ph type="ctrTitle"/>
          </p:nvPr>
        </p:nvSpPr>
        <p:spPr>
          <a:xfrm>
            <a:off x="5432459" y="692986"/>
            <a:ext cx="3030300" cy="14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effectLst>
                  <a:outerShdw blurRad="38100" dist="38100" dir="2700000" algn="tl">
                    <a:srgbClr val="000000">
                      <a:alpha val="43137"/>
                    </a:srgbClr>
                  </a:outerShdw>
                </a:effectLst>
              </a:rPr>
              <a:t>Team Glasses</a:t>
            </a:r>
            <a:br>
              <a:rPr lang="en" sz="4800" dirty="0"/>
            </a:br>
            <a:r>
              <a:rPr lang="en" sz="1000" dirty="0"/>
              <a:t>-</a:t>
            </a:r>
            <a:r>
              <a:rPr lang="en" sz="1050" dirty="0"/>
              <a:t>“Innovating for Mankind”</a:t>
            </a:r>
            <a:endParaRPr sz="1050" dirty="0"/>
          </a:p>
        </p:txBody>
      </p:sp>
      <p:grpSp>
        <p:nvGrpSpPr>
          <p:cNvPr id="53" name="Google Shape;53;p13"/>
          <p:cNvGrpSpPr/>
          <p:nvPr/>
        </p:nvGrpSpPr>
        <p:grpSpPr>
          <a:xfrm>
            <a:off x="-2609895" y="7"/>
            <a:ext cx="8675662" cy="4494740"/>
            <a:chOff x="497576" y="1258552"/>
            <a:chExt cx="5699049" cy="2952598"/>
          </a:xfrm>
        </p:grpSpPr>
        <p:sp>
          <p:nvSpPr>
            <p:cNvPr id="54" name="Google Shape;54;p13"/>
            <p:cNvSpPr/>
            <p:nvPr/>
          </p:nvSpPr>
          <p:spPr>
            <a:xfrm>
              <a:off x="2712069" y="1258552"/>
              <a:ext cx="3484555" cy="737999"/>
            </a:xfrm>
            <a:custGeom>
              <a:avLst/>
              <a:gdLst/>
              <a:ahLst/>
              <a:cxnLst/>
              <a:rect l="l" t="t" r="r" b="b"/>
              <a:pathLst>
                <a:path w="34737" h="7357" extrusionOk="0">
                  <a:moveTo>
                    <a:pt x="1" y="1"/>
                  </a:moveTo>
                  <a:cubicBezTo>
                    <a:pt x="1" y="4065"/>
                    <a:pt x="3292" y="7356"/>
                    <a:pt x="7356" y="7356"/>
                  </a:cubicBezTo>
                  <a:lnTo>
                    <a:pt x="31058" y="7356"/>
                  </a:lnTo>
                  <a:lnTo>
                    <a:pt x="34736" y="3679"/>
                  </a:lnTo>
                  <a:lnTo>
                    <a:pt x="310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3"/>
            <p:cNvSpPr/>
            <p:nvPr/>
          </p:nvSpPr>
          <p:spPr>
            <a:xfrm>
              <a:off x="1974273" y="1258552"/>
              <a:ext cx="3429785" cy="1475797"/>
            </a:xfrm>
            <a:custGeom>
              <a:avLst/>
              <a:gdLst/>
              <a:ahLst/>
              <a:cxnLst/>
              <a:rect l="l" t="t" r="r" b="b"/>
              <a:pathLst>
                <a:path w="34191" h="14712" extrusionOk="0">
                  <a:moveTo>
                    <a:pt x="0" y="1"/>
                  </a:moveTo>
                  <a:cubicBezTo>
                    <a:pt x="0" y="8130"/>
                    <a:pt x="6583" y="14712"/>
                    <a:pt x="14711" y="14712"/>
                  </a:cubicBezTo>
                  <a:lnTo>
                    <a:pt x="30513" y="14712"/>
                  </a:lnTo>
                  <a:lnTo>
                    <a:pt x="34190" y="11034"/>
                  </a:lnTo>
                  <a:lnTo>
                    <a:pt x="30513" y="7356"/>
                  </a:lnTo>
                  <a:lnTo>
                    <a:pt x="14711" y="7356"/>
                  </a:lnTo>
                  <a:cubicBezTo>
                    <a:pt x="10647" y="7356"/>
                    <a:pt x="7356" y="4065"/>
                    <a:pt x="7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1235373" y="1258552"/>
              <a:ext cx="3376118" cy="2214699"/>
            </a:xfrm>
            <a:custGeom>
              <a:avLst/>
              <a:gdLst/>
              <a:ahLst/>
              <a:cxnLst/>
              <a:rect l="l" t="t" r="r" b="b"/>
              <a:pathLst>
                <a:path w="33656" h="22078" extrusionOk="0">
                  <a:moveTo>
                    <a:pt x="1" y="1"/>
                  </a:moveTo>
                  <a:cubicBezTo>
                    <a:pt x="1" y="12194"/>
                    <a:pt x="9884" y="22078"/>
                    <a:pt x="22077" y="22078"/>
                  </a:cubicBezTo>
                  <a:lnTo>
                    <a:pt x="29978" y="22078"/>
                  </a:lnTo>
                  <a:lnTo>
                    <a:pt x="33656" y="18400"/>
                  </a:lnTo>
                  <a:lnTo>
                    <a:pt x="29978" y="14712"/>
                  </a:lnTo>
                  <a:lnTo>
                    <a:pt x="22077" y="14712"/>
                  </a:lnTo>
                  <a:cubicBezTo>
                    <a:pt x="13949" y="14712"/>
                    <a:pt x="7366" y="8130"/>
                    <a:pt x="7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497576" y="1258552"/>
              <a:ext cx="3321347" cy="2952598"/>
            </a:xfrm>
            <a:custGeom>
              <a:avLst/>
              <a:gdLst/>
              <a:ahLst/>
              <a:cxnLst/>
              <a:rect l="l" t="t" r="r" b="b"/>
              <a:pathLst>
                <a:path w="33110" h="29434" extrusionOk="0">
                  <a:moveTo>
                    <a:pt x="0" y="1"/>
                  </a:moveTo>
                  <a:cubicBezTo>
                    <a:pt x="0" y="16258"/>
                    <a:pt x="13175" y="29433"/>
                    <a:pt x="29432" y="29433"/>
                  </a:cubicBezTo>
                  <a:lnTo>
                    <a:pt x="33110" y="25755"/>
                  </a:lnTo>
                  <a:lnTo>
                    <a:pt x="29432" y="22078"/>
                  </a:lnTo>
                  <a:cubicBezTo>
                    <a:pt x="17239" y="22078"/>
                    <a:pt x="7356" y="12194"/>
                    <a:pt x="7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58;p13"/>
          <p:cNvSpPr txBox="1">
            <a:spLocks noGrp="1"/>
          </p:cNvSpPr>
          <p:nvPr>
            <p:ph type="ctrTitle"/>
          </p:nvPr>
        </p:nvSpPr>
        <p:spPr>
          <a:xfrm>
            <a:off x="4345802" y="2141386"/>
            <a:ext cx="4798198" cy="9897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i="1" dirty="0">
                <a:solidFill>
                  <a:srgbClr val="00B050"/>
                </a:solidFill>
                <a:effectLst>
                  <a:outerShdw blurRad="38100" dist="38100" dir="2700000" algn="tl">
                    <a:srgbClr val="000000">
                      <a:alpha val="43137"/>
                    </a:srgbClr>
                  </a:outerShdw>
                </a:effectLst>
                <a:latin typeface="Roboto"/>
                <a:ea typeface="Roboto"/>
                <a:cs typeface="Roboto"/>
                <a:sym typeface="Roboto"/>
              </a:rPr>
              <a:t>“Green Route”  </a:t>
            </a:r>
            <a:br>
              <a:rPr lang="en" sz="2000" dirty="0">
                <a:solidFill>
                  <a:srgbClr val="00B050"/>
                </a:solidFill>
                <a:latin typeface="Roboto"/>
                <a:ea typeface="Roboto"/>
                <a:cs typeface="Roboto"/>
                <a:sym typeface="Roboto"/>
              </a:rPr>
            </a:br>
            <a:r>
              <a:rPr lang="en" sz="2000" dirty="0">
                <a:solidFill>
                  <a:srgbClr val="00B050"/>
                </a:solidFill>
                <a:latin typeface="Roboto"/>
                <a:ea typeface="Roboto"/>
                <a:cs typeface="Roboto"/>
                <a:sym typeface="Roboto"/>
              </a:rPr>
              <a:t> </a:t>
            </a:r>
            <a:r>
              <a:rPr lang="en" sz="1600" b="0" i="1" dirty="0">
                <a:solidFill>
                  <a:srgbClr val="00B050"/>
                </a:solidFill>
                <a:latin typeface="Roboto"/>
                <a:ea typeface="Roboto"/>
                <a:cs typeface="Roboto"/>
                <a:sym typeface="Roboto"/>
              </a:rPr>
              <a:t>An Ambulance Guidance and Signalling System for Lightning Emergency Response</a:t>
            </a:r>
            <a:endParaRPr sz="2000" b="0" i="1" dirty="0">
              <a:solidFill>
                <a:srgbClr val="00B050"/>
              </a:solidFill>
              <a:latin typeface="Roboto"/>
              <a:ea typeface="Roboto"/>
              <a:cs typeface="Roboto"/>
              <a:sym typeface="Roboto"/>
            </a:endParaRPr>
          </a:p>
        </p:txBody>
      </p:sp>
      <p:sp>
        <p:nvSpPr>
          <p:cNvPr id="59" name="Google Shape;59;p13"/>
          <p:cNvSpPr txBox="1">
            <a:spLocks noGrp="1"/>
          </p:cNvSpPr>
          <p:nvPr>
            <p:ph type="ctrTitle"/>
          </p:nvPr>
        </p:nvSpPr>
        <p:spPr>
          <a:xfrm>
            <a:off x="4156018" y="3374848"/>
            <a:ext cx="3819495" cy="240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b="0" dirty="0">
                <a:solidFill>
                  <a:srgbClr val="012428"/>
                </a:solidFill>
                <a:latin typeface="Roboto"/>
                <a:ea typeface="Roboto"/>
                <a:cs typeface="Roboto"/>
                <a:sym typeface="Roboto"/>
              </a:rPr>
              <a:t>Anish Pawar:+91 7710883802</a:t>
            </a:r>
            <a:br>
              <a:rPr lang="en-US" sz="1400" b="0" dirty="0">
                <a:solidFill>
                  <a:srgbClr val="012428"/>
                </a:solidFill>
                <a:latin typeface="Roboto"/>
                <a:ea typeface="Roboto"/>
                <a:cs typeface="Roboto"/>
                <a:sym typeface="Roboto"/>
              </a:rPr>
            </a:br>
            <a:br>
              <a:rPr lang="en-US" sz="1400" b="0" dirty="0">
                <a:solidFill>
                  <a:srgbClr val="012428"/>
                </a:solidFill>
                <a:latin typeface="Roboto"/>
                <a:ea typeface="Roboto"/>
                <a:cs typeface="Roboto"/>
                <a:sym typeface="Roboto"/>
              </a:rPr>
            </a:br>
            <a:r>
              <a:rPr lang="en-US" sz="1400" b="0" dirty="0">
                <a:solidFill>
                  <a:srgbClr val="012428"/>
                </a:solidFill>
                <a:latin typeface="Roboto"/>
                <a:ea typeface="Roboto"/>
                <a:cs typeface="Roboto"/>
                <a:sym typeface="Roboto"/>
              </a:rPr>
              <a:t>Abhishek Mazumdar:+91 7506580999</a:t>
            </a:r>
            <a:br>
              <a:rPr lang="en-US" sz="1400" b="0" dirty="0">
                <a:solidFill>
                  <a:srgbClr val="012428"/>
                </a:solidFill>
                <a:latin typeface="Roboto"/>
                <a:ea typeface="Roboto"/>
                <a:cs typeface="Roboto"/>
                <a:sym typeface="Roboto"/>
              </a:rPr>
            </a:br>
            <a:br>
              <a:rPr lang="en-US" sz="1400" b="0" dirty="0">
                <a:solidFill>
                  <a:srgbClr val="012428"/>
                </a:solidFill>
                <a:latin typeface="Roboto"/>
                <a:ea typeface="Roboto"/>
                <a:cs typeface="Roboto"/>
                <a:sym typeface="Roboto"/>
              </a:rPr>
            </a:br>
            <a:r>
              <a:rPr lang="en-US" sz="1400" b="0" dirty="0">
                <a:solidFill>
                  <a:srgbClr val="012428"/>
                </a:solidFill>
                <a:latin typeface="Roboto"/>
                <a:ea typeface="Roboto"/>
                <a:cs typeface="Roboto"/>
                <a:sym typeface="Roboto"/>
              </a:rPr>
              <a:t>Dishant Padalia:+91 9833099156</a:t>
            </a:r>
            <a:br>
              <a:rPr lang="en-US" sz="1400" b="0" dirty="0">
                <a:solidFill>
                  <a:srgbClr val="012428"/>
                </a:solidFill>
                <a:latin typeface="Roboto"/>
                <a:ea typeface="Roboto"/>
                <a:cs typeface="Roboto"/>
                <a:sym typeface="Roboto"/>
              </a:rPr>
            </a:br>
            <a:br>
              <a:rPr lang="en-US" sz="1400" b="0" dirty="0">
                <a:solidFill>
                  <a:srgbClr val="012428"/>
                </a:solidFill>
                <a:latin typeface="Roboto"/>
                <a:ea typeface="Roboto"/>
                <a:cs typeface="Roboto"/>
                <a:sym typeface="Roboto"/>
              </a:rPr>
            </a:br>
            <a:r>
              <a:rPr lang="en-US" sz="1400" b="0" dirty="0">
                <a:solidFill>
                  <a:srgbClr val="012428"/>
                </a:solidFill>
                <a:latin typeface="Roboto"/>
                <a:ea typeface="Roboto"/>
                <a:cs typeface="Roboto"/>
                <a:sym typeface="Roboto"/>
              </a:rPr>
              <a:t>Jatin Nainani: +91 8976007957</a:t>
            </a:r>
            <a:endParaRPr sz="1400" b="0" dirty="0">
              <a:solidFill>
                <a:srgbClr val="012428"/>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0"/>
          <p:cNvSpPr txBox="1">
            <a:spLocks noGrp="1"/>
          </p:cNvSpPr>
          <p:nvPr>
            <p:ph type="title"/>
          </p:nvPr>
        </p:nvSpPr>
        <p:spPr>
          <a:xfrm>
            <a:off x="1701625" y="205675"/>
            <a:ext cx="57942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Social Impact</a:t>
            </a:r>
            <a:endParaRPr/>
          </a:p>
        </p:txBody>
      </p:sp>
      <p:sp>
        <p:nvSpPr>
          <p:cNvPr id="270" name="Google Shape;270;p20"/>
          <p:cNvSpPr txBox="1">
            <a:spLocks noGrp="1"/>
          </p:cNvSpPr>
          <p:nvPr>
            <p:ph type="title"/>
          </p:nvPr>
        </p:nvSpPr>
        <p:spPr>
          <a:xfrm>
            <a:off x="674950" y="1022600"/>
            <a:ext cx="7857600" cy="36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endParaRPr sz="1900" dirty="0">
              <a:solidFill>
                <a:schemeClr val="accent6"/>
              </a:solidFill>
              <a:latin typeface="Roboto"/>
              <a:ea typeface="Roboto"/>
              <a:cs typeface="Roboto"/>
              <a:sym typeface="Roboto"/>
            </a:endParaRPr>
          </a:p>
          <a:p>
            <a:pPr algn="l"/>
            <a:r>
              <a:rPr lang="en" sz="1900" dirty="0">
                <a:solidFill>
                  <a:schemeClr val="bg1">
                    <a:lumMod val="75000"/>
                  </a:schemeClr>
                </a:solidFill>
                <a:latin typeface="Fira Sans Extra Condensed" panose="020B0604020202020204" charset="0"/>
                <a:ea typeface="Roboto"/>
                <a:cs typeface="Roboto"/>
                <a:sym typeface="Roboto"/>
              </a:rPr>
              <a:t>Describe briefly how this project affects society and whether it solves a social cause and how.</a:t>
            </a:r>
            <a:br>
              <a:rPr lang="en" sz="1900" b="0" dirty="0">
                <a:solidFill>
                  <a:schemeClr val="accent6"/>
                </a:solidFill>
                <a:latin typeface="Roboto"/>
                <a:ea typeface="Roboto"/>
                <a:cs typeface="Roboto"/>
                <a:sym typeface="Roboto"/>
              </a:rPr>
            </a:br>
            <a:br>
              <a:rPr lang="en" sz="1600" b="0" dirty="0">
                <a:solidFill>
                  <a:schemeClr val="accent6"/>
                </a:solidFill>
                <a:latin typeface="Roboto"/>
                <a:ea typeface="Roboto"/>
                <a:cs typeface="Roboto"/>
                <a:sym typeface="Roboto"/>
              </a:rPr>
            </a:br>
            <a:r>
              <a:rPr lang="en" sz="1400" dirty="0">
                <a:solidFill>
                  <a:schemeClr val="bg1">
                    <a:lumMod val="40000"/>
                    <a:lumOff val="60000"/>
                  </a:schemeClr>
                </a:solidFill>
                <a:latin typeface="Roboto"/>
                <a:ea typeface="Roboto"/>
                <a:cs typeface="Roboto"/>
                <a:sym typeface="Roboto"/>
              </a:rPr>
              <a:t>According to the World Economic Forum, a 150,000 peop</a:t>
            </a:r>
            <a:r>
              <a:rPr lang="en-IN" sz="1400" dirty="0">
                <a:solidFill>
                  <a:schemeClr val="bg1">
                    <a:lumMod val="40000"/>
                    <a:lumOff val="60000"/>
                  </a:schemeClr>
                </a:solidFill>
                <a:latin typeface="Roboto"/>
                <a:ea typeface="Roboto"/>
                <a:cs typeface="Roboto"/>
                <a:sym typeface="Roboto"/>
              </a:rPr>
              <a:t>le die each day in India.</a:t>
            </a:r>
            <a:br>
              <a:rPr lang="en-IN" sz="1400" dirty="0">
                <a:solidFill>
                  <a:schemeClr val="bg1">
                    <a:lumMod val="40000"/>
                    <a:lumOff val="60000"/>
                  </a:schemeClr>
                </a:solidFill>
                <a:latin typeface="Roboto"/>
                <a:ea typeface="Roboto"/>
                <a:cs typeface="Roboto"/>
                <a:sym typeface="Roboto"/>
              </a:rPr>
            </a:br>
            <a:r>
              <a:rPr lang="en-IN" sz="1400" dirty="0">
                <a:solidFill>
                  <a:schemeClr val="bg1">
                    <a:lumMod val="40000"/>
                    <a:lumOff val="60000"/>
                  </a:schemeClr>
                </a:solidFill>
                <a:latin typeface="Roboto"/>
                <a:ea typeface="Roboto"/>
                <a:cs typeface="Roboto"/>
                <a:sym typeface="Roboto"/>
              </a:rPr>
              <a:t>A Recent Study has showed that around 86,000 people die due to untimely healthcare which accounts for 57% of the deaths. </a:t>
            </a:r>
            <a:br>
              <a:rPr lang="en-IN" sz="1400" dirty="0">
                <a:solidFill>
                  <a:schemeClr val="bg1">
                    <a:lumMod val="40000"/>
                    <a:lumOff val="60000"/>
                  </a:schemeClr>
                </a:solidFill>
                <a:latin typeface="Roboto"/>
                <a:ea typeface="Roboto"/>
                <a:cs typeface="Roboto"/>
                <a:sym typeface="Roboto"/>
              </a:rPr>
            </a:br>
            <a:r>
              <a:rPr lang="en-IN" sz="1400" dirty="0">
                <a:solidFill>
                  <a:schemeClr val="bg1">
                    <a:lumMod val="40000"/>
                    <a:lumOff val="60000"/>
                  </a:schemeClr>
                </a:solidFill>
                <a:latin typeface="Roboto"/>
                <a:ea typeface="Roboto"/>
                <a:cs typeface="Roboto"/>
                <a:sym typeface="Roboto"/>
              </a:rPr>
              <a:t>For a country like India, where the population is humungous, commute is a major hassle. </a:t>
            </a:r>
            <a:br>
              <a:rPr lang="en-IN" sz="1400" dirty="0">
                <a:solidFill>
                  <a:schemeClr val="bg1">
                    <a:lumMod val="40000"/>
                    <a:lumOff val="60000"/>
                  </a:schemeClr>
                </a:solidFill>
                <a:latin typeface="Roboto"/>
                <a:ea typeface="Roboto"/>
                <a:cs typeface="Roboto"/>
                <a:sym typeface="Roboto"/>
              </a:rPr>
            </a:br>
            <a:r>
              <a:rPr lang="en" sz="1400" dirty="0">
                <a:solidFill>
                  <a:schemeClr val="bg1">
                    <a:lumMod val="40000"/>
                    <a:lumOff val="60000"/>
                  </a:schemeClr>
                </a:solidFill>
                <a:latin typeface="Roboto"/>
                <a:ea typeface="Roboto"/>
                <a:cs typeface="Roboto"/>
                <a:sym typeface="Roboto"/>
              </a:rPr>
              <a:t>We believe to solve for this problem by  applying the concept of a “Green Corridor” to a local level.</a:t>
            </a:r>
            <a:r>
              <a:rPr lang="en-US" sz="1400" dirty="0">
                <a:solidFill>
                  <a:schemeClr val="bg1">
                    <a:lumMod val="40000"/>
                    <a:lumOff val="60000"/>
                  </a:schemeClr>
                </a:solidFill>
                <a:latin typeface="Roboto"/>
                <a:ea typeface="Roboto"/>
                <a:cs typeface="Roboto"/>
                <a:sym typeface="Roboto"/>
              </a:rPr>
              <a:t> Our project works on a mechanism of signaling all google map users on the shortest route in a 1 km radius of an ambulance approach and partnering with the traffic control to alter traffic restrictions in that route to create a temporary green corridor making the emergency response lightning .   </a:t>
            </a:r>
            <a:br>
              <a:rPr lang="en-US" sz="1400" dirty="0">
                <a:solidFill>
                  <a:schemeClr val="bg1">
                    <a:lumMod val="40000"/>
                    <a:lumOff val="60000"/>
                  </a:schemeClr>
                </a:solidFill>
                <a:latin typeface="Roboto"/>
                <a:ea typeface="Roboto"/>
                <a:cs typeface="Roboto"/>
                <a:sym typeface="Roboto"/>
              </a:rPr>
            </a:br>
            <a:r>
              <a:rPr lang="en-US" sz="1400" dirty="0">
                <a:solidFill>
                  <a:schemeClr val="bg1">
                    <a:lumMod val="40000"/>
                    <a:lumOff val="60000"/>
                  </a:schemeClr>
                </a:solidFill>
                <a:highlight>
                  <a:srgbClr val="000080"/>
                </a:highlight>
                <a:latin typeface="Roboto"/>
                <a:ea typeface="Roboto"/>
                <a:cs typeface="Roboto"/>
                <a:sym typeface="Roboto"/>
              </a:rPr>
              <a:t>Our solution aids the process of timely healthcare/emergency delivery to</a:t>
            </a:r>
            <a:r>
              <a:rPr lang="en" sz="1400" dirty="0">
                <a:solidFill>
                  <a:schemeClr val="bg1">
                    <a:lumMod val="40000"/>
                    <a:lumOff val="60000"/>
                  </a:schemeClr>
                </a:solidFill>
                <a:highlight>
                  <a:srgbClr val="000080"/>
                </a:highlight>
                <a:latin typeface="Roboto"/>
                <a:ea typeface="Roboto"/>
                <a:cs typeface="Roboto"/>
                <a:sym typeface="Roboto"/>
              </a:rPr>
              <a:t> the patients where timely access is difficult and provide critical services in emergency scenarios.</a:t>
            </a:r>
            <a:br>
              <a:rPr lang="en" sz="2000" dirty="0">
                <a:solidFill>
                  <a:schemeClr val="accent6"/>
                </a:solidFill>
                <a:latin typeface="Roboto"/>
                <a:ea typeface="Roboto"/>
                <a:cs typeface="Roboto"/>
                <a:sym typeface="Roboto"/>
              </a:rPr>
            </a:br>
            <a:br>
              <a:rPr lang="en-IN" sz="2000" dirty="0">
                <a:solidFill>
                  <a:schemeClr val="accent6"/>
                </a:solidFill>
                <a:latin typeface="Roboto"/>
                <a:ea typeface="Roboto"/>
                <a:cs typeface="Roboto"/>
                <a:sym typeface="Roboto"/>
              </a:rPr>
            </a:br>
            <a:r>
              <a:rPr lang="en-IN" sz="2000" dirty="0">
                <a:solidFill>
                  <a:schemeClr val="accent6"/>
                </a:solidFill>
                <a:latin typeface="Roboto"/>
                <a:ea typeface="Roboto"/>
                <a:cs typeface="Roboto"/>
                <a:sym typeface="Roboto"/>
              </a:rPr>
              <a:t> </a:t>
            </a:r>
            <a:br>
              <a:rPr lang="en-IN" sz="2000" dirty="0">
                <a:solidFill>
                  <a:schemeClr val="accent6"/>
                </a:solidFill>
                <a:latin typeface="Roboto"/>
                <a:ea typeface="Roboto"/>
                <a:cs typeface="Roboto"/>
                <a:sym typeface="Roboto"/>
              </a:rPr>
            </a:br>
            <a:endParaRPr sz="1900" b="0" dirty="0">
              <a:solidFill>
                <a:schemeClr val="accent6"/>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1"/>
          <p:cNvSpPr txBox="1">
            <a:spLocks noGrp="1"/>
          </p:cNvSpPr>
          <p:nvPr>
            <p:ph type="title"/>
          </p:nvPr>
        </p:nvSpPr>
        <p:spPr>
          <a:xfrm>
            <a:off x="1701625" y="205675"/>
            <a:ext cx="57942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Working Prototype </a:t>
            </a:r>
            <a:endParaRPr/>
          </a:p>
        </p:txBody>
      </p:sp>
      <p:pic>
        <p:nvPicPr>
          <p:cNvPr id="2" name="Team-Glasse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11583" y="829075"/>
            <a:ext cx="6974283" cy="3923034"/>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2"/>
          <p:cNvSpPr/>
          <p:nvPr/>
        </p:nvSpPr>
        <p:spPr>
          <a:xfrm>
            <a:off x="2631325" y="1733000"/>
            <a:ext cx="472721" cy="2717040"/>
          </a:xfrm>
          <a:custGeom>
            <a:avLst/>
            <a:gdLst/>
            <a:ahLst/>
            <a:cxnLst/>
            <a:rect l="l" t="t" r="r" b="b"/>
            <a:pathLst>
              <a:path w="17952" h="102850" extrusionOk="0">
                <a:moveTo>
                  <a:pt x="2322" y="0"/>
                </a:moveTo>
                <a:cubicBezTo>
                  <a:pt x="1048" y="0"/>
                  <a:pt x="0" y="1048"/>
                  <a:pt x="0" y="2320"/>
                </a:cubicBezTo>
                <a:lnTo>
                  <a:pt x="0" y="49868"/>
                </a:lnTo>
                <a:lnTo>
                  <a:pt x="0" y="52997"/>
                </a:lnTo>
                <a:lnTo>
                  <a:pt x="0" y="102850"/>
                </a:lnTo>
                <a:lnTo>
                  <a:pt x="17951" y="102850"/>
                </a:lnTo>
                <a:lnTo>
                  <a:pt x="17951" y="52997"/>
                </a:lnTo>
                <a:lnTo>
                  <a:pt x="17951" y="49868"/>
                </a:lnTo>
                <a:lnTo>
                  <a:pt x="17951" y="2320"/>
                </a:lnTo>
                <a:cubicBezTo>
                  <a:pt x="17951" y="1048"/>
                  <a:pt x="16903" y="0"/>
                  <a:pt x="15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2015056" y="2362873"/>
            <a:ext cx="472721" cy="2087084"/>
          </a:xfrm>
          <a:custGeom>
            <a:avLst/>
            <a:gdLst/>
            <a:ahLst/>
            <a:cxnLst/>
            <a:rect l="l" t="t" r="r" b="b"/>
            <a:pathLst>
              <a:path w="17952" h="102850" extrusionOk="0">
                <a:moveTo>
                  <a:pt x="2322" y="0"/>
                </a:moveTo>
                <a:cubicBezTo>
                  <a:pt x="1048" y="0"/>
                  <a:pt x="0" y="1048"/>
                  <a:pt x="0" y="2320"/>
                </a:cubicBezTo>
                <a:lnTo>
                  <a:pt x="0" y="49868"/>
                </a:lnTo>
                <a:lnTo>
                  <a:pt x="0" y="52997"/>
                </a:lnTo>
                <a:lnTo>
                  <a:pt x="0" y="102850"/>
                </a:lnTo>
                <a:lnTo>
                  <a:pt x="17951" y="102850"/>
                </a:lnTo>
                <a:lnTo>
                  <a:pt x="17951" y="52997"/>
                </a:lnTo>
                <a:lnTo>
                  <a:pt x="17951" y="49868"/>
                </a:lnTo>
                <a:lnTo>
                  <a:pt x="17951" y="2320"/>
                </a:lnTo>
                <a:cubicBezTo>
                  <a:pt x="17951" y="1048"/>
                  <a:pt x="16903" y="0"/>
                  <a:pt x="15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1396676" y="2926927"/>
            <a:ext cx="472721" cy="1522951"/>
          </a:xfrm>
          <a:custGeom>
            <a:avLst/>
            <a:gdLst/>
            <a:ahLst/>
            <a:cxnLst/>
            <a:rect l="l" t="t" r="r" b="b"/>
            <a:pathLst>
              <a:path w="17952" h="102850" extrusionOk="0">
                <a:moveTo>
                  <a:pt x="2322" y="0"/>
                </a:moveTo>
                <a:cubicBezTo>
                  <a:pt x="1048" y="0"/>
                  <a:pt x="0" y="1048"/>
                  <a:pt x="0" y="2320"/>
                </a:cubicBezTo>
                <a:lnTo>
                  <a:pt x="0" y="49868"/>
                </a:lnTo>
                <a:lnTo>
                  <a:pt x="0" y="52997"/>
                </a:lnTo>
                <a:lnTo>
                  <a:pt x="0" y="102850"/>
                </a:lnTo>
                <a:lnTo>
                  <a:pt x="17951" y="102850"/>
                </a:lnTo>
                <a:lnTo>
                  <a:pt x="17951" y="52997"/>
                </a:lnTo>
                <a:lnTo>
                  <a:pt x="17951" y="49868"/>
                </a:lnTo>
                <a:lnTo>
                  <a:pt x="17951" y="2320"/>
                </a:lnTo>
                <a:cubicBezTo>
                  <a:pt x="17951" y="1048"/>
                  <a:pt x="16903" y="0"/>
                  <a:pt x="15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778275" y="3376701"/>
            <a:ext cx="472721" cy="1073240"/>
          </a:xfrm>
          <a:custGeom>
            <a:avLst/>
            <a:gdLst/>
            <a:ahLst/>
            <a:cxnLst/>
            <a:rect l="l" t="t" r="r" b="b"/>
            <a:pathLst>
              <a:path w="17952" h="102850" extrusionOk="0">
                <a:moveTo>
                  <a:pt x="2322" y="0"/>
                </a:moveTo>
                <a:cubicBezTo>
                  <a:pt x="1048" y="0"/>
                  <a:pt x="0" y="1048"/>
                  <a:pt x="0" y="2320"/>
                </a:cubicBezTo>
                <a:lnTo>
                  <a:pt x="0" y="49868"/>
                </a:lnTo>
                <a:lnTo>
                  <a:pt x="0" y="52997"/>
                </a:lnTo>
                <a:lnTo>
                  <a:pt x="0" y="102850"/>
                </a:lnTo>
                <a:lnTo>
                  <a:pt x="17951" y="102850"/>
                </a:lnTo>
                <a:lnTo>
                  <a:pt x="17951" y="52997"/>
                </a:lnTo>
                <a:lnTo>
                  <a:pt x="17951" y="49868"/>
                </a:lnTo>
                <a:lnTo>
                  <a:pt x="17951" y="2320"/>
                </a:lnTo>
                <a:cubicBezTo>
                  <a:pt x="17951" y="1048"/>
                  <a:pt x="16903" y="0"/>
                  <a:pt x="15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Learning Curve</a:t>
            </a:r>
            <a:endParaRPr/>
          </a:p>
        </p:txBody>
      </p:sp>
      <p:sp>
        <p:nvSpPr>
          <p:cNvPr id="286" name="Google Shape;286;p22"/>
          <p:cNvSpPr txBox="1"/>
          <p:nvPr/>
        </p:nvSpPr>
        <p:spPr>
          <a:xfrm>
            <a:off x="630500" y="879950"/>
            <a:ext cx="5980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accent1"/>
                </a:solidFill>
                <a:latin typeface="Fira Sans Extra Condensed"/>
                <a:ea typeface="Fira Sans Extra Condensed"/>
                <a:cs typeface="Fira Sans Extra Condensed"/>
                <a:sym typeface="Fira Sans Extra Condensed"/>
              </a:rPr>
              <a:t>What have you learnt by doing this project?</a:t>
            </a:r>
            <a:endParaRPr sz="1700">
              <a:solidFill>
                <a:schemeClr val="accent1"/>
              </a:solidFill>
              <a:latin typeface="Fira Sans Extra Condensed"/>
              <a:ea typeface="Fira Sans Extra Condensed"/>
              <a:cs typeface="Fira Sans Extra Condensed"/>
              <a:sym typeface="Fira Sans Extra Condensed"/>
            </a:endParaRPr>
          </a:p>
        </p:txBody>
      </p:sp>
      <p:sp>
        <p:nvSpPr>
          <p:cNvPr id="287" name="Google Shape;287;p22"/>
          <p:cNvSpPr/>
          <p:nvPr/>
        </p:nvSpPr>
        <p:spPr>
          <a:xfrm>
            <a:off x="777900" y="4182975"/>
            <a:ext cx="473100" cy="472725"/>
          </a:xfrm>
          <a:custGeom>
            <a:avLst/>
            <a:gdLst/>
            <a:ahLst/>
            <a:cxnLst/>
            <a:rect l="l" t="t" r="r" b="b"/>
            <a:pathLst>
              <a:path w="18924" h="18909" extrusionOk="0">
                <a:moveTo>
                  <a:pt x="9462" y="0"/>
                </a:moveTo>
                <a:cubicBezTo>
                  <a:pt x="4238" y="0"/>
                  <a:pt x="0" y="4237"/>
                  <a:pt x="0" y="9462"/>
                </a:cubicBezTo>
                <a:cubicBezTo>
                  <a:pt x="0" y="14672"/>
                  <a:pt x="4238" y="18908"/>
                  <a:pt x="9462" y="18908"/>
                </a:cubicBezTo>
                <a:cubicBezTo>
                  <a:pt x="14688" y="18908"/>
                  <a:pt x="18924" y="14672"/>
                  <a:pt x="18924" y="9462"/>
                </a:cubicBezTo>
                <a:cubicBezTo>
                  <a:pt x="18924" y="4237"/>
                  <a:pt x="14688" y="0"/>
                  <a:pt x="9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840425" y="4245850"/>
            <a:ext cx="349950" cy="349950"/>
          </a:xfrm>
          <a:custGeom>
            <a:avLst/>
            <a:gdLst/>
            <a:ahLst/>
            <a:cxnLst/>
            <a:rect l="l" t="t" r="r" b="b"/>
            <a:pathLst>
              <a:path w="13998" h="13998" extrusionOk="0">
                <a:moveTo>
                  <a:pt x="7007" y="1"/>
                </a:moveTo>
                <a:cubicBezTo>
                  <a:pt x="3129" y="1"/>
                  <a:pt x="0" y="3129"/>
                  <a:pt x="0" y="6991"/>
                </a:cubicBezTo>
                <a:cubicBezTo>
                  <a:pt x="0" y="10854"/>
                  <a:pt x="3129" y="13998"/>
                  <a:pt x="7007" y="13998"/>
                </a:cubicBezTo>
                <a:cubicBezTo>
                  <a:pt x="10869" y="13998"/>
                  <a:pt x="13997" y="10854"/>
                  <a:pt x="13997" y="6991"/>
                </a:cubicBezTo>
                <a:cubicBezTo>
                  <a:pt x="13997" y="3129"/>
                  <a:pt x="10869" y="1"/>
                  <a:pt x="7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914125" y="4317700"/>
            <a:ext cx="198050" cy="198000"/>
          </a:xfrm>
          <a:custGeom>
            <a:avLst/>
            <a:gdLst/>
            <a:ahLst/>
            <a:cxnLst/>
            <a:rect l="l" t="t" r="r" b="b"/>
            <a:pathLst>
              <a:path w="7922" h="7920" fill="none" extrusionOk="0">
                <a:moveTo>
                  <a:pt x="7921" y="3968"/>
                </a:moveTo>
                <a:cubicBezTo>
                  <a:pt x="7921" y="6153"/>
                  <a:pt x="6155" y="7920"/>
                  <a:pt x="3969" y="7920"/>
                </a:cubicBezTo>
                <a:cubicBezTo>
                  <a:pt x="1783" y="7920"/>
                  <a:pt x="1" y="6153"/>
                  <a:pt x="1" y="3968"/>
                </a:cubicBezTo>
                <a:cubicBezTo>
                  <a:pt x="1" y="1782"/>
                  <a:pt x="1783" y="1"/>
                  <a:pt x="3969" y="1"/>
                </a:cubicBezTo>
                <a:cubicBezTo>
                  <a:pt x="6155" y="1"/>
                  <a:pt x="7921" y="1782"/>
                  <a:pt x="7921" y="3968"/>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a:off x="965775" y="4369350"/>
            <a:ext cx="94750" cy="94700"/>
          </a:xfrm>
          <a:custGeom>
            <a:avLst/>
            <a:gdLst/>
            <a:ahLst/>
            <a:cxnLst/>
            <a:rect l="l" t="t" r="r" b="b"/>
            <a:pathLst>
              <a:path w="3790" h="3788" fill="none" extrusionOk="0">
                <a:moveTo>
                  <a:pt x="1903" y="3788"/>
                </a:moveTo>
                <a:cubicBezTo>
                  <a:pt x="855" y="3788"/>
                  <a:pt x="1" y="2935"/>
                  <a:pt x="1" y="1902"/>
                </a:cubicBezTo>
                <a:cubicBezTo>
                  <a:pt x="1" y="854"/>
                  <a:pt x="855" y="1"/>
                  <a:pt x="1903" y="1"/>
                </a:cubicBezTo>
                <a:cubicBezTo>
                  <a:pt x="2935" y="1"/>
                  <a:pt x="3789" y="854"/>
                  <a:pt x="3789" y="1902"/>
                </a:cubicBezTo>
                <a:cubicBezTo>
                  <a:pt x="3789" y="2935"/>
                  <a:pt x="2935" y="3788"/>
                  <a:pt x="1903" y="3788"/>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1013325" y="4322550"/>
            <a:ext cx="94350" cy="94350"/>
          </a:xfrm>
          <a:custGeom>
            <a:avLst/>
            <a:gdLst/>
            <a:ahLst/>
            <a:cxnLst/>
            <a:rect l="l" t="t" r="r" b="b"/>
            <a:pathLst>
              <a:path w="3774" h="3774" fill="none" extrusionOk="0">
                <a:moveTo>
                  <a:pt x="1" y="3774"/>
                </a:moveTo>
                <a:lnTo>
                  <a:pt x="3773" y="1"/>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1396575" y="4182975"/>
            <a:ext cx="472725" cy="472725"/>
          </a:xfrm>
          <a:custGeom>
            <a:avLst/>
            <a:gdLst/>
            <a:ahLst/>
            <a:cxnLst/>
            <a:rect l="l" t="t" r="r" b="b"/>
            <a:pathLst>
              <a:path w="18909" h="18909" extrusionOk="0">
                <a:moveTo>
                  <a:pt x="9447" y="0"/>
                </a:moveTo>
                <a:cubicBezTo>
                  <a:pt x="4237" y="0"/>
                  <a:pt x="1" y="4237"/>
                  <a:pt x="1" y="9462"/>
                </a:cubicBezTo>
                <a:cubicBezTo>
                  <a:pt x="1" y="14672"/>
                  <a:pt x="4237" y="18908"/>
                  <a:pt x="9447" y="18908"/>
                </a:cubicBezTo>
                <a:cubicBezTo>
                  <a:pt x="14672" y="18908"/>
                  <a:pt x="18909" y="14672"/>
                  <a:pt x="18909" y="9462"/>
                </a:cubicBezTo>
                <a:cubicBezTo>
                  <a:pt x="18909" y="4237"/>
                  <a:pt x="14672" y="0"/>
                  <a:pt x="9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1459075" y="4245850"/>
            <a:ext cx="349975" cy="349950"/>
          </a:xfrm>
          <a:custGeom>
            <a:avLst/>
            <a:gdLst/>
            <a:ahLst/>
            <a:cxnLst/>
            <a:rect l="l" t="t" r="r" b="b"/>
            <a:pathLst>
              <a:path w="13999" h="13998" extrusionOk="0">
                <a:moveTo>
                  <a:pt x="6993" y="1"/>
                </a:moveTo>
                <a:cubicBezTo>
                  <a:pt x="3130" y="1"/>
                  <a:pt x="1" y="3129"/>
                  <a:pt x="1" y="6991"/>
                </a:cubicBezTo>
                <a:cubicBezTo>
                  <a:pt x="1" y="10854"/>
                  <a:pt x="3130" y="13998"/>
                  <a:pt x="6993" y="13998"/>
                </a:cubicBezTo>
                <a:cubicBezTo>
                  <a:pt x="10855" y="13998"/>
                  <a:pt x="13999" y="10854"/>
                  <a:pt x="13999" y="6991"/>
                </a:cubicBezTo>
                <a:cubicBezTo>
                  <a:pt x="13999" y="3129"/>
                  <a:pt x="10855" y="1"/>
                  <a:pt x="69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1598700" y="4351000"/>
            <a:ext cx="72975" cy="73025"/>
          </a:xfrm>
          <a:custGeom>
            <a:avLst/>
            <a:gdLst/>
            <a:ahLst/>
            <a:cxnLst/>
            <a:rect l="l" t="t" r="r" b="b"/>
            <a:pathLst>
              <a:path w="2919" h="2921" fill="none" extrusionOk="0">
                <a:moveTo>
                  <a:pt x="2919" y="1454"/>
                </a:moveTo>
                <a:cubicBezTo>
                  <a:pt x="2919" y="2262"/>
                  <a:pt x="2260" y="2921"/>
                  <a:pt x="1467" y="2921"/>
                </a:cubicBezTo>
                <a:cubicBezTo>
                  <a:pt x="659" y="2921"/>
                  <a:pt x="0" y="2262"/>
                  <a:pt x="0" y="1454"/>
                </a:cubicBezTo>
                <a:cubicBezTo>
                  <a:pt x="0" y="659"/>
                  <a:pt x="659" y="1"/>
                  <a:pt x="1467" y="1"/>
                </a:cubicBezTo>
                <a:cubicBezTo>
                  <a:pt x="2260" y="1"/>
                  <a:pt x="2919" y="659"/>
                  <a:pt x="2919" y="1454"/>
                </a:cubicBezTo>
                <a:close/>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1564625" y="4440475"/>
            <a:ext cx="138900" cy="62150"/>
          </a:xfrm>
          <a:custGeom>
            <a:avLst/>
            <a:gdLst/>
            <a:ahLst/>
            <a:cxnLst/>
            <a:rect l="l" t="t" r="r" b="b"/>
            <a:pathLst>
              <a:path w="5556" h="2486" fill="none" extrusionOk="0">
                <a:moveTo>
                  <a:pt x="0" y="2470"/>
                </a:moveTo>
                <a:lnTo>
                  <a:pt x="449" y="1497"/>
                </a:lnTo>
                <a:cubicBezTo>
                  <a:pt x="854" y="614"/>
                  <a:pt x="1753" y="0"/>
                  <a:pt x="2785" y="0"/>
                </a:cubicBezTo>
                <a:cubicBezTo>
                  <a:pt x="3803" y="0"/>
                  <a:pt x="4687" y="599"/>
                  <a:pt x="5090" y="1452"/>
                </a:cubicBezTo>
                <a:lnTo>
                  <a:pt x="5555" y="2486"/>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1527200" y="4315075"/>
            <a:ext cx="213750" cy="213750"/>
          </a:xfrm>
          <a:custGeom>
            <a:avLst/>
            <a:gdLst/>
            <a:ahLst/>
            <a:cxnLst/>
            <a:rect l="l" t="t" r="r" b="b"/>
            <a:pathLst>
              <a:path w="8550" h="8550" fill="none" extrusionOk="0">
                <a:moveTo>
                  <a:pt x="8549" y="4268"/>
                </a:moveTo>
                <a:cubicBezTo>
                  <a:pt x="8549" y="6633"/>
                  <a:pt x="6633" y="8550"/>
                  <a:pt x="4268" y="8550"/>
                </a:cubicBezTo>
                <a:cubicBezTo>
                  <a:pt x="1902" y="8550"/>
                  <a:pt x="0" y="6633"/>
                  <a:pt x="0" y="4268"/>
                </a:cubicBezTo>
                <a:cubicBezTo>
                  <a:pt x="0" y="1917"/>
                  <a:pt x="1902" y="1"/>
                  <a:pt x="4268" y="1"/>
                </a:cubicBezTo>
                <a:cubicBezTo>
                  <a:pt x="6633" y="1"/>
                  <a:pt x="8549" y="1917"/>
                  <a:pt x="8549" y="4268"/>
                </a:cubicBezTo>
                <a:close/>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1634625" y="4442325"/>
            <a:ext cx="25" cy="84250"/>
          </a:xfrm>
          <a:custGeom>
            <a:avLst/>
            <a:gdLst/>
            <a:ahLst/>
            <a:cxnLst/>
            <a:rect l="l" t="t" r="r" b="b"/>
            <a:pathLst>
              <a:path w="1" h="3370" fill="none" extrusionOk="0">
                <a:moveTo>
                  <a:pt x="0" y="3370"/>
                </a:moveTo>
                <a:lnTo>
                  <a:pt x="0" y="1"/>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2014875" y="4182975"/>
            <a:ext cx="473125" cy="472725"/>
          </a:xfrm>
          <a:custGeom>
            <a:avLst/>
            <a:gdLst/>
            <a:ahLst/>
            <a:cxnLst/>
            <a:rect l="l" t="t" r="r" b="b"/>
            <a:pathLst>
              <a:path w="18925" h="18909" extrusionOk="0">
                <a:moveTo>
                  <a:pt x="9462" y="0"/>
                </a:moveTo>
                <a:cubicBezTo>
                  <a:pt x="4237" y="0"/>
                  <a:pt x="1" y="4237"/>
                  <a:pt x="1" y="9462"/>
                </a:cubicBezTo>
                <a:cubicBezTo>
                  <a:pt x="1" y="14672"/>
                  <a:pt x="4237" y="18908"/>
                  <a:pt x="9462" y="18908"/>
                </a:cubicBezTo>
                <a:cubicBezTo>
                  <a:pt x="14687" y="18908"/>
                  <a:pt x="18924" y="14672"/>
                  <a:pt x="18924" y="9462"/>
                </a:cubicBezTo>
                <a:cubicBezTo>
                  <a:pt x="18924" y="4237"/>
                  <a:pt x="14687" y="0"/>
                  <a:pt x="9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a:off x="2077375" y="4245850"/>
            <a:ext cx="349975" cy="349950"/>
          </a:xfrm>
          <a:custGeom>
            <a:avLst/>
            <a:gdLst/>
            <a:ahLst/>
            <a:cxnLst/>
            <a:rect l="l" t="t" r="r" b="b"/>
            <a:pathLst>
              <a:path w="13999" h="13998" extrusionOk="0">
                <a:moveTo>
                  <a:pt x="7007" y="1"/>
                </a:moveTo>
                <a:cubicBezTo>
                  <a:pt x="3130" y="1"/>
                  <a:pt x="0" y="3129"/>
                  <a:pt x="0" y="6991"/>
                </a:cubicBezTo>
                <a:cubicBezTo>
                  <a:pt x="0" y="10854"/>
                  <a:pt x="3130" y="13998"/>
                  <a:pt x="7007" y="13998"/>
                </a:cubicBezTo>
                <a:cubicBezTo>
                  <a:pt x="10869" y="13998"/>
                  <a:pt x="13999" y="10854"/>
                  <a:pt x="13999" y="6991"/>
                </a:cubicBezTo>
                <a:cubicBezTo>
                  <a:pt x="13999" y="3129"/>
                  <a:pt x="10869" y="1"/>
                  <a:pt x="7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2169075" y="4330050"/>
            <a:ext cx="173300" cy="173325"/>
          </a:xfrm>
          <a:custGeom>
            <a:avLst/>
            <a:gdLst/>
            <a:ahLst/>
            <a:cxnLst/>
            <a:rect l="l" t="t" r="r" b="b"/>
            <a:pathLst>
              <a:path w="6932" h="6933" fill="none" extrusionOk="0">
                <a:moveTo>
                  <a:pt x="6932" y="3474"/>
                </a:moveTo>
                <a:cubicBezTo>
                  <a:pt x="6932" y="5390"/>
                  <a:pt x="5375" y="6932"/>
                  <a:pt x="3459" y="6932"/>
                </a:cubicBezTo>
                <a:cubicBezTo>
                  <a:pt x="1542" y="6932"/>
                  <a:pt x="1" y="5390"/>
                  <a:pt x="1" y="3474"/>
                </a:cubicBezTo>
                <a:cubicBezTo>
                  <a:pt x="1" y="1557"/>
                  <a:pt x="1542" y="0"/>
                  <a:pt x="3459" y="0"/>
                </a:cubicBezTo>
                <a:cubicBezTo>
                  <a:pt x="5375" y="0"/>
                  <a:pt x="6932" y="1557"/>
                  <a:pt x="6932" y="3474"/>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2205375" y="4366725"/>
            <a:ext cx="100325" cy="100325"/>
          </a:xfrm>
          <a:custGeom>
            <a:avLst/>
            <a:gdLst/>
            <a:ahLst/>
            <a:cxnLst/>
            <a:rect l="l" t="t" r="r" b="b"/>
            <a:pathLst>
              <a:path w="4013" h="4013" fill="none" extrusionOk="0">
                <a:moveTo>
                  <a:pt x="2007" y="4013"/>
                </a:moveTo>
                <a:cubicBezTo>
                  <a:pt x="899" y="4013"/>
                  <a:pt x="0" y="3114"/>
                  <a:pt x="0" y="2007"/>
                </a:cubicBezTo>
                <a:cubicBezTo>
                  <a:pt x="0" y="899"/>
                  <a:pt x="899" y="1"/>
                  <a:pt x="2007" y="1"/>
                </a:cubicBezTo>
                <a:cubicBezTo>
                  <a:pt x="3114" y="1"/>
                  <a:pt x="4013" y="899"/>
                  <a:pt x="4013" y="2007"/>
                </a:cubicBezTo>
                <a:cubicBezTo>
                  <a:pt x="4013" y="3114"/>
                  <a:pt x="3114" y="4013"/>
                  <a:pt x="2007" y="4013"/>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2157850" y="4480500"/>
            <a:ext cx="34075" cy="34100"/>
          </a:xfrm>
          <a:custGeom>
            <a:avLst/>
            <a:gdLst/>
            <a:ahLst/>
            <a:cxnLst/>
            <a:rect l="l" t="t" r="r" b="b"/>
            <a:pathLst>
              <a:path w="1363" h="1364" fill="none" extrusionOk="0">
                <a:moveTo>
                  <a:pt x="1" y="1364"/>
                </a:moveTo>
                <a:lnTo>
                  <a:pt x="1363" y="1"/>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a:off x="2633550" y="4182975"/>
            <a:ext cx="472750" cy="472725"/>
          </a:xfrm>
          <a:custGeom>
            <a:avLst/>
            <a:gdLst/>
            <a:ahLst/>
            <a:cxnLst/>
            <a:rect l="l" t="t" r="r" b="b"/>
            <a:pathLst>
              <a:path w="18910" h="18909" extrusionOk="0">
                <a:moveTo>
                  <a:pt x="9447" y="0"/>
                </a:moveTo>
                <a:cubicBezTo>
                  <a:pt x="4238" y="0"/>
                  <a:pt x="0" y="4237"/>
                  <a:pt x="0" y="9462"/>
                </a:cubicBezTo>
                <a:cubicBezTo>
                  <a:pt x="0" y="14672"/>
                  <a:pt x="4238" y="18908"/>
                  <a:pt x="9447" y="18908"/>
                </a:cubicBezTo>
                <a:cubicBezTo>
                  <a:pt x="14672" y="18908"/>
                  <a:pt x="18909" y="14672"/>
                  <a:pt x="18909" y="9462"/>
                </a:cubicBezTo>
                <a:cubicBezTo>
                  <a:pt x="18909" y="4237"/>
                  <a:pt x="14672" y="0"/>
                  <a:pt x="9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2"/>
          <p:cNvSpPr/>
          <p:nvPr/>
        </p:nvSpPr>
        <p:spPr>
          <a:xfrm>
            <a:off x="2696050" y="4245850"/>
            <a:ext cx="349975" cy="349950"/>
          </a:xfrm>
          <a:custGeom>
            <a:avLst/>
            <a:gdLst/>
            <a:ahLst/>
            <a:cxnLst/>
            <a:rect l="l" t="t" r="r" b="b"/>
            <a:pathLst>
              <a:path w="13999" h="13998" extrusionOk="0">
                <a:moveTo>
                  <a:pt x="6992" y="1"/>
                </a:moveTo>
                <a:cubicBezTo>
                  <a:pt x="3129" y="1"/>
                  <a:pt x="1" y="3129"/>
                  <a:pt x="1" y="6991"/>
                </a:cubicBezTo>
                <a:cubicBezTo>
                  <a:pt x="1" y="10854"/>
                  <a:pt x="3129" y="13998"/>
                  <a:pt x="6992" y="13998"/>
                </a:cubicBezTo>
                <a:cubicBezTo>
                  <a:pt x="10854" y="13998"/>
                  <a:pt x="13998" y="10854"/>
                  <a:pt x="13998" y="6991"/>
                </a:cubicBezTo>
                <a:cubicBezTo>
                  <a:pt x="13998" y="3129"/>
                  <a:pt x="10854" y="1"/>
                  <a:pt x="69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a:off x="2781400" y="4322950"/>
            <a:ext cx="192750" cy="192400"/>
          </a:xfrm>
          <a:custGeom>
            <a:avLst/>
            <a:gdLst/>
            <a:ahLst/>
            <a:cxnLst/>
            <a:rect l="l" t="t" r="r" b="b"/>
            <a:pathLst>
              <a:path w="7710" h="7696" fill="none" extrusionOk="0">
                <a:moveTo>
                  <a:pt x="7710" y="3847"/>
                </a:moveTo>
                <a:cubicBezTo>
                  <a:pt x="7710" y="5973"/>
                  <a:pt x="5989" y="7696"/>
                  <a:pt x="3863" y="7696"/>
                </a:cubicBezTo>
                <a:cubicBezTo>
                  <a:pt x="1737" y="7696"/>
                  <a:pt x="0" y="5973"/>
                  <a:pt x="0" y="3847"/>
                </a:cubicBezTo>
                <a:cubicBezTo>
                  <a:pt x="0" y="1722"/>
                  <a:pt x="1737" y="1"/>
                  <a:pt x="3863" y="1"/>
                </a:cubicBezTo>
                <a:cubicBezTo>
                  <a:pt x="5989" y="1"/>
                  <a:pt x="7710" y="1722"/>
                  <a:pt x="7710" y="3847"/>
                </a:cubicBezTo>
                <a:close/>
              </a:path>
            </a:pathLst>
          </a:custGeom>
          <a:noFill/>
          <a:ln w="11225" cap="flat"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2877950" y="4419125"/>
            <a:ext cx="48300" cy="42700"/>
          </a:xfrm>
          <a:custGeom>
            <a:avLst/>
            <a:gdLst/>
            <a:ahLst/>
            <a:cxnLst/>
            <a:rect l="l" t="t" r="r" b="b"/>
            <a:pathLst>
              <a:path w="1932" h="1708" fill="none" extrusionOk="0">
                <a:moveTo>
                  <a:pt x="1" y="0"/>
                </a:moveTo>
                <a:lnTo>
                  <a:pt x="1931" y="1707"/>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2877575" y="4373100"/>
            <a:ext cx="25" cy="46450"/>
          </a:xfrm>
          <a:custGeom>
            <a:avLst/>
            <a:gdLst/>
            <a:ahLst/>
            <a:cxnLst/>
            <a:rect l="l" t="t" r="r" b="b"/>
            <a:pathLst>
              <a:path w="1" h="1858" fill="none" extrusionOk="0">
                <a:moveTo>
                  <a:pt x="0" y="1"/>
                </a:moveTo>
                <a:lnTo>
                  <a:pt x="0" y="1857"/>
                </a:lnTo>
              </a:path>
            </a:pathLst>
          </a:custGeom>
          <a:noFill/>
          <a:ln w="11225" cap="rnd" cmpd="sng">
            <a:solidFill>
              <a:srgbClr val="FFFFFF"/>
            </a:solidFill>
            <a:prstDash val="solid"/>
            <a:miter lim="11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457200" y="1020400"/>
            <a:ext cx="173305" cy="173258"/>
          </a:xfrm>
          <a:custGeom>
            <a:avLst/>
            <a:gdLst/>
            <a:ahLst/>
            <a:cxnLst/>
            <a:rect l="l" t="t" r="r" b="b"/>
            <a:pathLst>
              <a:path w="3684" h="3683" extrusionOk="0">
                <a:moveTo>
                  <a:pt x="1841" y="0"/>
                </a:moveTo>
                <a:cubicBezTo>
                  <a:pt x="823" y="0"/>
                  <a:pt x="0" y="823"/>
                  <a:pt x="0" y="1841"/>
                </a:cubicBezTo>
                <a:cubicBezTo>
                  <a:pt x="0" y="2859"/>
                  <a:pt x="823" y="3683"/>
                  <a:pt x="1841" y="3683"/>
                </a:cubicBezTo>
                <a:cubicBezTo>
                  <a:pt x="2859" y="3683"/>
                  <a:pt x="3683" y="2859"/>
                  <a:pt x="3683" y="1841"/>
                </a:cubicBezTo>
                <a:cubicBezTo>
                  <a:pt x="3683" y="823"/>
                  <a:pt x="2859" y="0"/>
                  <a:pt x="1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txBox="1"/>
          <p:nvPr/>
        </p:nvSpPr>
        <p:spPr>
          <a:xfrm>
            <a:off x="777913" y="2950400"/>
            <a:ext cx="473100" cy="35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Fira Sans Extra Condensed"/>
                <a:ea typeface="Fira Sans Extra Condensed"/>
                <a:cs typeface="Fira Sans Extra Condensed"/>
                <a:sym typeface="Fira Sans Extra Condensed"/>
              </a:rPr>
              <a:t>01</a:t>
            </a:r>
            <a:endParaRPr sz="1800">
              <a:solidFill>
                <a:schemeClr val="accent5"/>
              </a:solidFill>
              <a:latin typeface="Fira Sans Extra Condensed"/>
              <a:ea typeface="Fira Sans Extra Condensed"/>
              <a:cs typeface="Fira Sans Extra Condensed"/>
              <a:sym typeface="Fira Sans Extra Condensed"/>
            </a:endParaRPr>
          </a:p>
        </p:txBody>
      </p:sp>
      <p:sp>
        <p:nvSpPr>
          <p:cNvPr id="310" name="Google Shape;310;p22"/>
          <p:cNvSpPr txBox="1"/>
          <p:nvPr/>
        </p:nvSpPr>
        <p:spPr>
          <a:xfrm>
            <a:off x="1398388" y="2500625"/>
            <a:ext cx="473100" cy="35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Fira Sans Extra Condensed"/>
                <a:ea typeface="Fira Sans Extra Condensed"/>
                <a:cs typeface="Fira Sans Extra Condensed"/>
                <a:sym typeface="Fira Sans Extra Condensed"/>
              </a:rPr>
              <a:t>02</a:t>
            </a:r>
            <a:endParaRPr sz="1800">
              <a:solidFill>
                <a:schemeClr val="accent5"/>
              </a:solidFill>
              <a:latin typeface="Fira Sans Extra Condensed"/>
              <a:ea typeface="Fira Sans Extra Condensed"/>
              <a:cs typeface="Fira Sans Extra Condensed"/>
              <a:sym typeface="Fira Sans Extra Condensed"/>
            </a:endParaRPr>
          </a:p>
        </p:txBody>
      </p:sp>
      <p:sp>
        <p:nvSpPr>
          <p:cNvPr id="311" name="Google Shape;311;p22"/>
          <p:cNvSpPr txBox="1"/>
          <p:nvPr/>
        </p:nvSpPr>
        <p:spPr>
          <a:xfrm>
            <a:off x="2019163" y="1936575"/>
            <a:ext cx="473100" cy="35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Fira Sans Extra Condensed"/>
                <a:ea typeface="Fira Sans Extra Condensed"/>
                <a:cs typeface="Fira Sans Extra Condensed"/>
                <a:sym typeface="Fira Sans Extra Condensed"/>
              </a:rPr>
              <a:t>03</a:t>
            </a:r>
            <a:endParaRPr sz="1800">
              <a:solidFill>
                <a:schemeClr val="accent5"/>
              </a:solidFill>
              <a:latin typeface="Fira Sans Extra Condensed"/>
              <a:ea typeface="Fira Sans Extra Condensed"/>
              <a:cs typeface="Fira Sans Extra Condensed"/>
              <a:sym typeface="Fira Sans Extra Condensed"/>
            </a:endParaRPr>
          </a:p>
        </p:txBody>
      </p:sp>
      <p:sp>
        <p:nvSpPr>
          <p:cNvPr id="312" name="Google Shape;312;p22"/>
          <p:cNvSpPr txBox="1"/>
          <p:nvPr/>
        </p:nvSpPr>
        <p:spPr>
          <a:xfrm>
            <a:off x="2631125" y="1306700"/>
            <a:ext cx="473100" cy="35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5"/>
                </a:solidFill>
                <a:latin typeface="Fira Sans Extra Condensed"/>
                <a:ea typeface="Fira Sans Extra Condensed"/>
                <a:cs typeface="Fira Sans Extra Condensed"/>
                <a:sym typeface="Fira Sans Extra Condensed"/>
              </a:rPr>
              <a:t>04</a:t>
            </a:r>
            <a:endParaRPr sz="1800">
              <a:solidFill>
                <a:schemeClr val="accent5"/>
              </a:solidFill>
              <a:latin typeface="Fira Sans Extra Condensed"/>
              <a:ea typeface="Fira Sans Extra Condensed"/>
              <a:cs typeface="Fira Sans Extra Condensed"/>
              <a:sym typeface="Fira Sans Extra Condensed"/>
            </a:endParaRPr>
          </a:p>
        </p:txBody>
      </p:sp>
      <p:grpSp>
        <p:nvGrpSpPr>
          <p:cNvPr id="313" name="Google Shape;313;p22"/>
          <p:cNvGrpSpPr/>
          <p:nvPr/>
        </p:nvGrpSpPr>
        <p:grpSpPr>
          <a:xfrm>
            <a:off x="3426956" y="1710764"/>
            <a:ext cx="5226000" cy="665850"/>
            <a:chOff x="3428375" y="1535538"/>
            <a:chExt cx="5226000" cy="665850"/>
          </a:xfrm>
        </p:grpSpPr>
        <p:sp>
          <p:nvSpPr>
            <p:cNvPr id="314" name="Google Shape;314;p22"/>
            <p:cNvSpPr txBox="1"/>
            <p:nvPr/>
          </p:nvSpPr>
          <p:spPr>
            <a:xfrm>
              <a:off x="3428375" y="1535538"/>
              <a:ext cx="403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chemeClr val="accent2"/>
                  </a:solidFill>
                  <a:latin typeface="Fira Sans Extra Condensed"/>
                  <a:ea typeface="Fira Sans Extra Condensed"/>
                  <a:cs typeface="Fira Sans Extra Condensed"/>
                  <a:sym typeface="Fira Sans Extra Condensed"/>
                </a:rPr>
                <a:t>01</a:t>
              </a:r>
              <a:endParaRPr sz="1700" b="1">
                <a:solidFill>
                  <a:schemeClr val="accent2"/>
                </a:solidFill>
                <a:latin typeface="Fira Sans Extra Condensed"/>
                <a:ea typeface="Fira Sans Extra Condensed"/>
                <a:cs typeface="Fira Sans Extra Condensed"/>
                <a:sym typeface="Fira Sans Extra Condensed"/>
              </a:endParaRPr>
            </a:p>
          </p:txBody>
        </p:sp>
        <p:sp>
          <p:nvSpPr>
            <p:cNvPr id="315" name="Google Shape;315;p22"/>
            <p:cNvSpPr txBox="1"/>
            <p:nvPr/>
          </p:nvSpPr>
          <p:spPr>
            <a:xfrm>
              <a:off x="3428375" y="1747788"/>
              <a:ext cx="5226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dirty="0">
                  <a:solidFill>
                    <a:schemeClr val="accent6"/>
                  </a:solidFill>
                  <a:latin typeface="Roboto"/>
                  <a:ea typeface="Roboto"/>
                  <a:cs typeface="Roboto"/>
                  <a:sym typeface="Roboto"/>
                </a:rPr>
                <a:t>We initally learnt how to ideate systematically by finding problem statements through research and the 5 why analysis and apply the concepts of designed thinking to come up with most viable solution    </a:t>
              </a:r>
            </a:p>
            <a:p>
              <a:pPr marL="0" lvl="0" indent="0" algn="l" rtl="0">
                <a:spcBef>
                  <a:spcPts val="0"/>
                </a:spcBef>
                <a:spcAft>
                  <a:spcPts val="0"/>
                </a:spcAft>
                <a:buNone/>
              </a:pPr>
              <a:endParaRPr sz="1200" dirty="0">
                <a:solidFill>
                  <a:schemeClr val="accent6"/>
                </a:solidFill>
                <a:latin typeface="Roboto"/>
                <a:ea typeface="Roboto"/>
                <a:cs typeface="Roboto"/>
                <a:sym typeface="Roboto"/>
              </a:endParaRPr>
            </a:p>
          </p:txBody>
        </p:sp>
        <p:sp>
          <p:nvSpPr>
            <p:cNvPr id="316" name="Google Shape;316;p22"/>
            <p:cNvSpPr txBox="1"/>
            <p:nvPr/>
          </p:nvSpPr>
          <p:spPr>
            <a:xfrm>
              <a:off x="3703700" y="1535550"/>
              <a:ext cx="20070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Growth 1</a:t>
              </a:r>
              <a:endParaRPr sz="1700" b="1" dirty="0">
                <a:solidFill>
                  <a:schemeClr val="accent2"/>
                </a:solidFill>
                <a:latin typeface="Fira Sans Extra Condensed"/>
                <a:ea typeface="Fira Sans Extra Condensed"/>
                <a:cs typeface="Fira Sans Extra Condensed"/>
                <a:sym typeface="Fira Sans Extra Condensed"/>
              </a:endParaRPr>
            </a:p>
          </p:txBody>
        </p:sp>
      </p:grpSp>
      <p:grpSp>
        <p:nvGrpSpPr>
          <p:cNvPr id="317" name="Google Shape;317;p22"/>
          <p:cNvGrpSpPr/>
          <p:nvPr/>
        </p:nvGrpSpPr>
        <p:grpSpPr>
          <a:xfrm>
            <a:off x="3426956" y="2432890"/>
            <a:ext cx="5226000" cy="742582"/>
            <a:chOff x="3426956" y="2432890"/>
            <a:chExt cx="5226000" cy="742582"/>
          </a:xfrm>
        </p:grpSpPr>
        <p:sp>
          <p:nvSpPr>
            <p:cNvPr id="318" name="Google Shape;318;p22"/>
            <p:cNvSpPr txBox="1"/>
            <p:nvPr/>
          </p:nvSpPr>
          <p:spPr>
            <a:xfrm>
              <a:off x="3428375" y="2432890"/>
              <a:ext cx="403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02</a:t>
              </a:r>
              <a:endParaRPr sz="1700" b="1" dirty="0">
                <a:solidFill>
                  <a:schemeClr val="accent2"/>
                </a:solidFill>
                <a:latin typeface="Fira Sans Extra Condensed"/>
                <a:ea typeface="Fira Sans Extra Condensed"/>
                <a:cs typeface="Fira Sans Extra Condensed"/>
                <a:sym typeface="Fira Sans Extra Condensed"/>
              </a:endParaRPr>
            </a:p>
          </p:txBody>
        </p:sp>
        <p:sp>
          <p:nvSpPr>
            <p:cNvPr id="319" name="Google Shape;319;p22"/>
            <p:cNvSpPr txBox="1"/>
            <p:nvPr/>
          </p:nvSpPr>
          <p:spPr>
            <a:xfrm>
              <a:off x="3426956" y="2721872"/>
              <a:ext cx="5226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US" sz="1200" dirty="0">
                  <a:solidFill>
                    <a:schemeClr val="accent6"/>
                  </a:solidFill>
                  <a:latin typeface="Roboto"/>
                  <a:ea typeface="Roboto"/>
                  <a:cs typeface="Roboto"/>
                  <a:sym typeface="Roboto"/>
                </a:rPr>
                <a:t>We the started with the GUI and frontend services which gave us the idea of flutter packages and dart to enable different functions.</a:t>
              </a:r>
              <a:endParaRPr sz="1200" dirty="0">
                <a:solidFill>
                  <a:schemeClr val="accent6"/>
                </a:solidFill>
                <a:latin typeface="Roboto"/>
                <a:ea typeface="Roboto"/>
                <a:cs typeface="Roboto"/>
                <a:sym typeface="Roboto"/>
              </a:endParaRPr>
            </a:p>
            <a:p>
              <a:pPr marL="0" lvl="0" indent="0" algn="l" rtl="0">
                <a:spcBef>
                  <a:spcPts val="0"/>
                </a:spcBef>
                <a:spcAft>
                  <a:spcPts val="0"/>
                </a:spcAft>
                <a:buNone/>
              </a:pPr>
              <a:endParaRPr sz="1200" dirty="0">
                <a:solidFill>
                  <a:schemeClr val="accent6"/>
                </a:solidFill>
                <a:latin typeface="Roboto"/>
                <a:ea typeface="Roboto"/>
                <a:cs typeface="Roboto"/>
                <a:sym typeface="Roboto"/>
              </a:endParaRPr>
            </a:p>
          </p:txBody>
        </p:sp>
        <p:sp>
          <p:nvSpPr>
            <p:cNvPr id="320" name="Google Shape;320;p22"/>
            <p:cNvSpPr txBox="1"/>
            <p:nvPr/>
          </p:nvSpPr>
          <p:spPr>
            <a:xfrm>
              <a:off x="3703700" y="2432890"/>
              <a:ext cx="20070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Growth 2</a:t>
              </a:r>
              <a:endParaRPr sz="1700" b="1" dirty="0">
                <a:solidFill>
                  <a:schemeClr val="accent2"/>
                </a:solidFill>
                <a:latin typeface="Fira Sans Extra Condensed"/>
                <a:ea typeface="Fira Sans Extra Condensed"/>
                <a:cs typeface="Fira Sans Extra Condensed"/>
                <a:sym typeface="Fira Sans Extra Condensed"/>
              </a:endParaRPr>
            </a:p>
          </p:txBody>
        </p:sp>
      </p:grpSp>
      <p:grpSp>
        <p:nvGrpSpPr>
          <p:cNvPr id="321" name="Google Shape;321;p22"/>
          <p:cNvGrpSpPr/>
          <p:nvPr/>
        </p:nvGrpSpPr>
        <p:grpSpPr>
          <a:xfrm>
            <a:off x="3426956" y="3189798"/>
            <a:ext cx="5226000" cy="690740"/>
            <a:chOff x="3426956" y="3189798"/>
            <a:chExt cx="5226000" cy="690740"/>
          </a:xfrm>
        </p:grpSpPr>
        <p:sp>
          <p:nvSpPr>
            <p:cNvPr id="322" name="Google Shape;322;p22"/>
            <p:cNvSpPr txBox="1"/>
            <p:nvPr/>
          </p:nvSpPr>
          <p:spPr>
            <a:xfrm>
              <a:off x="3428375" y="3189798"/>
              <a:ext cx="403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03</a:t>
              </a:r>
              <a:endParaRPr sz="1700" b="1" dirty="0">
                <a:solidFill>
                  <a:schemeClr val="accent2"/>
                </a:solidFill>
                <a:latin typeface="Fira Sans Extra Condensed"/>
                <a:ea typeface="Fira Sans Extra Condensed"/>
                <a:cs typeface="Fira Sans Extra Condensed"/>
                <a:sym typeface="Fira Sans Extra Condensed"/>
              </a:endParaRPr>
            </a:p>
          </p:txBody>
        </p:sp>
        <p:sp>
          <p:nvSpPr>
            <p:cNvPr id="323" name="Google Shape;323;p22"/>
            <p:cNvSpPr txBox="1"/>
            <p:nvPr/>
          </p:nvSpPr>
          <p:spPr>
            <a:xfrm>
              <a:off x="3426956" y="3426938"/>
              <a:ext cx="5226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accent6"/>
                  </a:solidFill>
                  <a:latin typeface="Roboto"/>
                  <a:ea typeface="Roboto"/>
                  <a:cs typeface="Roboto"/>
                  <a:sym typeface="Roboto"/>
                </a:rPr>
                <a:t>Next we moved on to the backend and embedded features where we learnt about firebase and Google places API to create the backend and the location services.</a:t>
              </a:r>
              <a:endParaRPr sz="1200" dirty="0">
                <a:solidFill>
                  <a:schemeClr val="accent6"/>
                </a:solidFill>
                <a:latin typeface="Roboto"/>
                <a:ea typeface="Roboto"/>
                <a:cs typeface="Roboto"/>
                <a:sym typeface="Roboto"/>
              </a:endParaRPr>
            </a:p>
          </p:txBody>
        </p:sp>
        <p:sp>
          <p:nvSpPr>
            <p:cNvPr id="324" name="Google Shape;324;p22"/>
            <p:cNvSpPr txBox="1"/>
            <p:nvPr/>
          </p:nvSpPr>
          <p:spPr>
            <a:xfrm>
              <a:off x="3703700" y="3200138"/>
              <a:ext cx="20070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Growth 3</a:t>
              </a:r>
              <a:endParaRPr sz="1700" b="1" dirty="0">
                <a:solidFill>
                  <a:schemeClr val="accent2"/>
                </a:solidFill>
                <a:latin typeface="Fira Sans Extra Condensed"/>
                <a:ea typeface="Fira Sans Extra Condensed"/>
                <a:cs typeface="Fira Sans Extra Condensed"/>
                <a:sym typeface="Fira Sans Extra Condensed"/>
              </a:endParaRPr>
            </a:p>
          </p:txBody>
        </p:sp>
      </p:grpSp>
      <p:grpSp>
        <p:nvGrpSpPr>
          <p:cNvPr id="325" name="Google Shape;325;p22"/>
          <p:cNvGrpSpPr/>
          <p:nvPr/>
        </p:nvGrpSpPr>
        <p:grpSpPr>
          <a:xfrm>
            <a:off x="3426956" y="3963012"/>
            <a:ext cx="5226000" cy="692688"/>
            <a:chOff x="3426956" y="3963012"/>
            <a:chExt cx="5226000" cy="692688"/>
          </a:xfrm>
        </p:grpSpPr>
        <p:sp>
          <p:nvSpPr>
            <p:cNvPr id="326" name="Google Shape;326;p22"/>
            <p:cNvSpPr txBox="1"/>
            <p:nvPr/>
          </p:nvSpPr>
          <p:spPr>
            <a:xfrm>
              <a:off x="3428375" y="3963012"/>
              <a:ext cx="4038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04</a:t>
              </a:r>
              <a:endParaRPr sz="1700" b="1" dirty="0">
                <a:solidFill>
                  <a:schemeClr val="accent2"/>
                </a:solidFill>
                <a:latin typeface="Fira Sans Extra Condensed"/>
                <a:ea typeface="Fira Sans Extra Condensed"/>
                <a:cs typeface="Fira Sans Extra Condensed"/>
                <a:sym typeface="Fira Sans Extra Condensed"/>
              </a:endParaRPr>
            </a:p>
          </p:txBody>
        </p:sp>
        <p:sp>
          <p:nvSpPr>
            <p:cNvPr id="327" name="Google Shape;327;p22"/>
            <p:cNvSpPr txBox="1"/>
            <p:nvPr/>
          </p:nvSpPr>
          <p:spPr>
            <a:xfrm>
              <a:off x="3426956" y="4202100"/>
              <a:ext cx="5226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US" sz="1200" dirty="0">
                  <a:solidFill>
                    <a:schemeClr val="accent6"/>
                  </a:solidFill>
                  <a:latin typeface="Roboto"/>
                  <a:ea typeface="Roboto"/>
                  <a:cs typeface="Roboto"/>
                  <a:sym typeface="Roboto"/>
                </a:rPr>
                <a:t>Finally we learnt front end, backend and other embedded services integration and complete project delivery  along with the business and financial modelling to ensure the smooth delivery and adoption of the product.</a:t>
              </a:r>
              <a:endParaRPr sz="1200" dirty="0">
                <a:solidFill>
                  <a:schemeClr val="accent6"/>
                </a:solidFill>
                <a:latin typeface="Roboto"/>
                <a:ea typeface="Roboto"/>
                <a:cs typeface="Roboto"/>
                <a:sym typeface="Roboto"/>
              </a:endParaRPr>
            </a:p>
            <a:p>
              <a:pPr marL="0" lvl="0" indent="0" algn="l" rtl="0">
                <a:spcBef>
                  <a:spcPts val="0"/>
                </a:spcBef>
                <a:spcAft>
                  <a:spcPts val="0"/>
                </a:spcAft>
                <a:buNone/>
              </a:pPr>
              <a:endParaRPr sz="1200" dirty="0">
                <a:solidFill>
                  <a:schemeClr val="accent6"/>
                </a:solidFill>
                <a:latin typeface="Roboto"/>
                <a:ea typeface="Roboto"/>
                <a:cs typeface="Roboto"/>
                <a:sym typeface="Roboto"/>
              </a:endParaRPr>
            </a:p>
          </p:txBody>
        </p:sp>
        <p:sp>
          <p:nvSpPr>
            <p:cNvPr id="328" name="Google Shape;328;p22"/>
            <p:cNvSpPr txBox="1"/>
            <p:nvPr/>
          </p:nvSpPr>
          <p:spPr>
            <a:xfrm>
              <a:off x="3703700" y="3971825"/>
              <a:ext cx="20070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Growth 4</a:t>
              </a:r>
              <a:endParaRPr sz="1700" b="1" dirty="0">
                <a:solidFill>
                  <a:schemeClr val="accent2"/>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23"/>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About Team</a:t>
            </a:r>
            <a:endParaRPr/>
          </a:p>
        </p:txBody>
      </p:sp>
      <p:grpSp>
        <p:nvGrpSpPr>
          <p:cNvPr id="334" name="Google Shape;334;p23"/>
          <p:cNvGrpSpPr/>
          <p:nvPr/>
        </p:nvGrpSpPr>
        <p:grpSpPr>
          <a:xfrm>
            <a:off x="913474" y="2974280"/>
            <a:ext cx="3512936" cy="1617875"/>
            <a:chOff x="913474" y="2974280"/>
            <a:chExt cx="3512936" cy="1617875"/>
          </a:xfrm>
        </p:grpSpPr>
        <p:sp>
          <p:nvSpPr>
            <p:cNvPr id="335" name="Google Shape;335;p23"/>
            <p:cNvSpPr/>
            <p:nvPr/>
          </p:nvSpPr>
          <p:spPr>
            <a:xfrm>
              <a:off x="1368736" y="3114857"/>
              <a:ext cx="3057674" cy="1477299"/>
            </a:xfrm>
            <a:custGeom>
              <a:avLst/>
              <a:gdLst/>
              <a:ahLst/>
              <a:cxnLst/>
              <a:rect l="l" t="t" r="r" b="b"/>
              <a:pathLst>
                <a:path w="30821" h="14891" extrusionOk="0">
                  <a:moveTo>
                    <a:pt x="3133" y="1"/>
                  </a:moveTo>
                  <a:lnTo>
                    <a:pt x="3133" y="13473"/>
                  </a:lnTo>
                  <a:lnTo>
                    <a:pt x="0" y="14890"/>
                  </a:lnTo>
                  <a:lnTo>
                    <a:pt x="30821" y="14890"/>
                  </a:lnTo>
                  <a:lnTo>
                    <a:pt x="30821"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3"/>
            <p:cNvSpPr/>
            <p:nvPr/>
          </p:nvSpPr>
          <p:spPr>
            <a:xfrm>
              <a:off x="913475" y="2974280"/>
              <a:ext cx="766080" cy="1477299"/>
            </a:xfrm>
            <a:custGeom>
              <a:avLst/>
              <a:gdLst/>
              <a:ahLst/>
              <a:cxnLst/>
              <a:rect l="l" t="t" r="r" b="b"/>
              <a:pathLst>
                <a:path w="7722" h="14891" extrusionOk="0">
                  <a:moveTo>
                    <a:pt x="0" y="1"/>
                  </a:moveTo>
                  <a:lnTo>
                    <a:pt x="0" y="14890"/>
                  </a:lnTo>
                  <a:lnTo>
                    <a:pt x="7722" y="14890"/>
                  </a:lnTo>
                  <a:lnTo>
                    <a:pt x="77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p:nvPr/>
          </p:nvSpPr>
          <p:spPr>
            <a:xfrm>
              <a:off x="1368736" y="4451475"/>
              <a:ext cx="310817" cy="140676"/>
            </a:xfrm>
            <a:custGeom>
              <a:avLst/>
              <a:gdLst/>
              <a:ahLst/>
              <a:cxnLst/>
              <a:rect l="l" t="t" r="r" b="b"/>
              <a:pathLst>
                <a:path w="3133" h="1418" extrusionOk="0">
                  <a:moveTo>
                    <a:pt x="0" y="0"/>
                  </a:moveTo>
                  <a:lnTo>
                    <a:pt x="0" y="1417"/>
                  </a:lnTo>
                  <a:lnTo>
                    <a:pt x="31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3"/>
            <p:cNvSpPr txBox="1"/>
            <p:nvPr/>
          </p:nvSpPr>
          <p:spPr>
            <a:xfrm>
              <a:off x="913474" y="3055486"/>
              <a:ext cx="769200" cy="7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Fira Sans Extra Condensed"/>
                  <a:ea typeface="Fira Sans Extra Condensed"/>
                  <a:cs typeface="Fira Sans Extra Condensed"/>
                  <a:sym typeface="Fira Sans Extra Condensed"/>
                </a:rPr>
                <a:t>03</a:t>
              </a:r>
              <a:endParaRPr sz="3000" b="1">
                <a:solidFill>
                  <a:srgbClr val="FFFFFF"/>
                </a:solidFill>
                <a:latin typeface="Fira Sans Extra Condensed"/>
                <a:ea typeface="Fira Sans Extra Condensed"/>
                <a:cs typeface="Fira Sans Extra Condensed"/>
                <a:sym typeface="Fira Sans Extra Condensed"/>
              </a:endParaRPr>
            </a:p>
          </p:txBody>
        </p:sp>
        <p:sp>
          <p:nvSpPr>
            <p:cNvPr id="339" name="Google Shape;339;p23"/>
            <p:cNvSpPr txBox="1"/>
            <p:nvPr/>
          </p:nvSpPr>
          <p:spPr>
            <a:xfrm>
              <a:off x="1845325" y="3699049"/>
              <a:ext cx="2426100" cy="586200"/>
            </a:xfrm>
            <a:prstGeom prst="rect">
              <a:avLst/>
            </a:prstGeom>
            <a:noFill/>
            <a:ln>
              <a:noFill/>
            </a:ln>
          </p:spPr>
          <p:txBody>
            <a:bodyPr spcFirstLastPara="1" wrap="square" lIns="91425" tIns="91425" rIns="91425" bIns="91425" anchor="t" anchorCtr="0">
              <a:noAutofit/>
            </a:bodyPr>
            <a:lstStyle/>
            <a:p>
              <a:pPr lvl="0">
                <a:buClr>
                  <a:schemeClr val="accent6"/>
                </a:buClr>
                <a:buSzPts val="1100"/>
              </a:pPr>
              <a:r>
                <a:rPr lang="en" sz="1300" dirty="0">
                  <a:solidFill>
                    <a:schemeClr val="accent6"/>
                  </a:solidFill>
                  <a:latin typeface="Roboto"/>
                  <a:ea typeface="Roboto"/>
                  <a:cs typeface="Roboto"/>
                  <a:sym typeface="Roboto"/>
                </a:rPr>
                <a:t>Ideation, </a:t>
              </a:r>
              <a:r>
                <a:rPr lang="en-GB" sz="1300" dirty="0">
                  <a:solidFill>
                    <a:schemeClr val="accent6"/>
                  </a:solidFill>
                  <a:latin typeface="Roboto"/>
                  <a:ea typeface="Roboto"/>
                  <a:cs typeface="Roboto"/>
                  <a:sym typeface="Roboto"/>
                </a:rPr>
                <a:t>Frontend Development</a:t>
              </a:r>
              <a:endParaRPr sz="1300" dirty="0">
                <a:solidFill>
                  <a:schemeClr val="accent6"/>
                </a:solidFill>
                <a:latin typeface="Roboto"/>
                <a:ea typeface="Roboto"/>
                <a:cs typeface="Roboto"/>
                <a:sym typeface="Roboto"/>
              </a:endParaRPr>
            </a:p>
            <a:p>
              <a:pPr marL="0" lvl="0" indent="0" algn="l" rtl="0">
                <a:spcBef>
                  <a:spcPts val="0"/>
                </a:spcBef>
                <a:spcAft>
                  <a:spcPts val="0"/>
                </a:spcAft>
                <a:buNone/>
              </a:pPr>
              <a:endParaRPr sz="1300" dirty="0">
                <a:solidFill>
                  <a:schemeClr val="accent6"/>
                </a:solidFill>
                <a:latin typeface="Roboto"/>
                <a:ea typeface="Roboto"/>
                <a:cs typeface="Roboto"/>
                <a:sym typeface="Roboto"/>
              </a:endParaRPr>
            </a:p>
          </p:txBody>
        </p:sp>
        <p:sp>
          <p:nvSpPr>
            <p:cNvPr id="340" name="Google Shape;340;p23"/>
            <p:cNvSpPr/>
            <p:nvPr/>
          </p:nvSpPr>
          <p:spPr>
            <a:xfrm>
              <a:off x="1117299" y="3670098"/>
              <a:ext cx="361547" cy="26350"/>
            </a:xfrm>
            <a:custGeom>
              <a:avLst/>
              <a:gdLst/>
              <a:ahLst/>
              <a:cxnLst/>
              <a:rect l="l" t="t" r="r" b="b"/>
              <a:pathLst>
                <a:path w="2539" h="230" extrusionOk="0">
                  <a:moveTo>
                    <a:pt x="1" y="1"/>
                  </a:moveTo>
                  <a:lnTo>
                    <a:pt x="1" y="229"/>
                  </a:lnTo>
                  <a:lnTo>
                    <a:pt x="2538" y="229"/>
                  </a:lnTo>
                  <a:lnTo>
                    <a:pt x="25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txBox="1"/>
            <p:nvPr/>
          </p:nvSpPr>
          <p:spPr>
            <a:xfrm>
              <a:off x="1845325" y="3336792"/>
              <a:ext cx="2426100" cy="42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accent2"/>
                  </a:solidFill>
                  <a:latin typeface="Fira Sans Extra Condensed"/>
                  <a:ea typeface="Fira Sans Extra Condensed"/>
                  <a:cs typeface="Fira Sans Extra Condensed"/>
                  <a:sym typeface="Fira Sans Extra Condensed"/>
                </a:rPr>
                <a:t>Dishant Padalia</a:t>
              </a:r>
              <a:endParaRPr sz="2000" b="1" dirty="0">
                <a:solidFill>
                  <a:schemeClr val="accent2"/>
                </a:solidFill>
                <a:latin typeface="Fira Sans Extra Condensed"/>
                <a:ea typeface="Fira Sans Extra Condensed"/>
                <a:cs typeface="Fira Sans Extra Condensed"/>
                <a:sym typeface="Fira Sans Extra Condensed"/>
              </a:endParaRPr>
            </a:p>
          </p:txBody>
        </p:sp>
      </p:grpSp>
      <p:grpSp>
        <p:nvGrpSpPr>
          <p:cNvPr id="342" name="Google Shape;342;p23"/>
          <p:cNvGrpSpPr/>
          <p:nvPr/>
        </p:nvGrpSpPr>
        <p:grpSpPr>
          <a:xfrm>
            <a:off x="4716380" y="2974280"/>
            <a:ext cx="3514027" cy="1617875"/>
            <a:chOff x="4716380" y="2974280"/>
            <a:chExt cx="3514027" cy="1617875"/>
          </a:xfrm>
        </p:grpSpPr>
        <p:sp>
          <p:nvSpPr>
            <p:cNvPr id="343" name="Google Shape;343;p23"/>
            <p:cNvSpPr/>
            <p:nvPr/>
          </p:nvSpPr>
          <p:spPr>
            <a:xfrm>
              <a:off x="5171741" y="3114857"/>
              <a:ext cx="3058666" cy="1477299"/>
            </a:xfrm>
            <a:custGeom>
              <a:avLst/>
              <a:gdLst/>
              <a:ahLst/>
              <a:cxnLst/>
              <a:rect l="l" t="t" r="r" b="b"/>
              <a:pathLst>
                <a:path w="30831" h="14891" extrusionOk="0">
                  <a:moveTo>
                    <a:pt x="3133" y="1"/>
                  </a:moveTo>
                  <a:lnTo>
                    <a:pt x="3133" y="13473"/>
                  </a:lnTo>
                  <a:lnTo>
                    <a:pt x="1" y="14890"/>
                  </a:lnTo>
                  <a:lnTo>
                    <a:pt x="30830" y="14890"/>
                  </a:lnTo>
                  <a:lnTo>
                    <a:pt x="30830"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4716380" y="2974280"/>
              <a:ext cx="766279" cy="1477299"/>
            </a:xfrm>
            <a:custGeom>
              <a:avLst/>
              <a:gdLst/>
              <a:ahLst/>
              <a:cxnLst/>
              <a:rect l="l" t="t" r="r" b="b"/>
              <a:pathLst>
                <a:path w="7724" h="14891" extrusionOk="0">
                  <a:moveTo>
                    <a:pt x="1" y="1"/>
                  </a:moveTo>
                  <a:lnTo>
                    <a:pt x="1" y="14890"/>
                  </a:lnTo>
                  <a:lnTo>
                    <a:pt x="7723" y="14890"/>
                  </a:lnTo>
                  <a:lnTo>
                    <a:pt x="77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5171741" y="4451475"/>
              <a:ext cx="310916" cy="140676"/>
            </a:xfrm>
            <a:custGeom>
              <a:avLst/>
              <a:gdLst/>
              <a:ahLst/>
              <a:cxnLst/>
              <a:rect l="l" t="t" r="r" b="b"/>
              <a:pathLst>
                <a:path w="3134" h="1418" extrusionOk="0">
                  <a:moveTo>
                    <a:pt x="1" y="0"/>
                  </a:moveTo>
                  <a:lnTo>
                    <a:pt x="1" y="1417"/>
                  </a:lnTo>
                  <a:lnTo>
                    <a:pt x="31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txBox="1"/>
            <p:nvPr/>
          </p:nvSpPr>
          <p:spPr>
            <a:xfrm>
              <a:off x="5642750" y="3699049"/>
              <a:ext cx="2426100" cy="588300"/>
            </a:xfrm>
            <a:prstGeom prst="rect">
              <a:avLst/>
            </a:prstGeom>
            <a:noFill/>
            <a:ln>
              <a:noFill/>
            </a:ln>
          </p:spPr>
          <p:txBody>
            <a:bodyPr spcFirstLastPara="1" wrap="square" lIns="91425" tIns="91425" rIns="91425" bIns="91425" anchor="t" anchorCtr="0">
              <a:noAutofit/>
            </a:bodyPr>
            <a:lstStyle/>
            <a:p>
              <a:pPr lvl="0">
                <a:buClr>
                  <a:schemeClr val="accent6"/>
                </a:buClr>
                <a:buSzPts val="1100"/>
              </a:pPr>
              <a:r>
                <a:rPr lang="en" sz="1300" dirty="0">
                  <a:solidFill>
                    <a:schemeClr val="accent6"/>
                  </a:solidFill>
                  <a:latin typeface="Roboto"/>
                  <a:ea typeface="Roboto"/>
                  <a:cs typeface="Roboto"/>
                  <a:sym typeface="Roboto"/>
                </a:rPr>
                <a:t>Ideation, </a:t>
              </a:r>
              <a:r>
                <a:rPr lang="en-GB" sz="1300" dirty="0">
                  <a:solidFill>
                    <a:schemeClr val="accent6"/>
                  </a:solidFill>
                  <a:latin typeface="Roboto"/>
                  <a:ea typeface="Roboto"/>
                  <a:cs typeface="Roboto"/>
                  <a:sym typeface="Roboto"/>
                </a:rPr>
                <a:t>Backend Development</a:t>
              </a:r>
              <a:endParaRPr sz="1300" dirty="0">
                <a:solidFill>
                  <a:schemeClr val="accent6"/>
                </a:solidFill>
                <a:latin typeface="Roboto"/>
                <a:ea typeface="Roboto"/>
                <a:cs typeface="Roboto"/>
                <a:sym typeface="Roboto"/>
              </a:endParaRPr>
            </a:p>
            <a:p>
              <a:pPr marL="0" lvl="0" indent="0" algn="l" rtl="0">
                <a:spcBef>
                  <a:spcPts val="0"/>
                </a:spcBef>
                <a:spcAft>
                  <a:spcPts val="0"/>
                </a:spcAft>
                <a:buNone/>
              </a:pPr>
              <a:endParaRPr sz="1300" dirty="0">
                <a:solidFill>
                  <a:schemeClr val="accent6"/>
                </a:solidFill>
                <a:latin typeface="Roboto"/>
                <a:ea typeface="Roboto"/>
                <a:cs typeface="Roboto"/>
                <a:sym typeface="Roboto"/>
              </a:endParaRPr>
            </a:p>
          </p:txBody>
        </p:sp>
        <p:sp>
          <p:nvSpPr>
            <p:cNvPr id="347" name="Google Shape;347;p23"/>
            <p:cNvSpPr txBox="1"/>
            <p:nvPr/>
          </p:nvSpPr>
          <p:spPr>
            <a:xfrm>
              <a:off x="5642750" y="3336792"/>
              <a:ext cx="2426100" cy="42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accent4"/>
                  </a:solidFill>
                  <a:latin typeface="Fira Sans Extra Condensed"/>
                  <a:ea typeface="Fira Sans Extra Condensed"/>
                  <a:cs typeface="Fira Sans Extra Condensed"/>
                  <a:sym typeface="Fira Sans Extra Condensed"/>
                </a:rPr>
                <a:t>Jatin Nainani</a:t>
              </a:r>
              <a:endParaRPr sz="2000" b="1" dirty="0">
                <a:solidFill>
                  <a:schemeClr val="accent4"/>
                </a:solidFill>
                <a:latin typeface="Fira Sans Extra Condensed"/>
                <a:ea typeface="Fira Sans Extra Condensed"/>
                <a:cs typeface="Fira Sans Extra Condensed"/>
                <a:sym typeface="Fira Sans Extra Condensed"/>
              </a:endParaRPr>
            </a:p>
          </p:txBody>
        </p:sp>
        <p:sp>
          <p:nvSpPr>
            <p:cNvPr id="348" name="Google Shape;348;p23"/>
            <p:cNvSpPr txBox="1"/>
            <p:nvPr/>
          </p:nvSpPr>
          <p:spPr>
            <a:xfrm>
              <a:off x="4716399" y="3055486"/>
              <a:ext cx="769200" cy="7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Fira Sans Extra Condensed"/>
                  <a:ea typeface="Fira Sans Extra Condensed"/>
                  <a:cs typeface="Fira Sans Extra Condensed"/>
                  <a:sym typeface="Fira Sans Extra Condensed"/>
                </a:rPr>
                <a:t>04</a:t>
              </a:r>
              <a:endParaRPr sz="3000" b="1">
                <a:solidFill>
                  <a:srgbClr val="FFFFFF"/>
                </a:solidFill>
                <a:latin typeface="Fira Sans Extra Condensed"/>
                <a:ea typeface="Fira Sans Extra Condensed"/>
                <a:cs typeface="Fira Sans Extra Condensed"/>
                <a:sym typeface="Fira Sans Extra Condensed"/>
              </a:endParaRPr>
            </a:p>
          </p:txBody>
        </p:sp>
        <p:sp>
          <p:nvSpPr>
            <p:cNvPr id="349" name="Google Shape;349;p23"/>
            <p:cNvSpPr/>
            <p:nvPr/>
          </p:nvSpPr>
          <p:spPr>
            <a:xfrm>
              <a:off x="4920224" y="3670098"/>
              <a:ext cx="361547" cy="26350"/>
            </a:xfrm>
            <a:custGeom>
              <a:avLst/>
              <a:gdLst/>
              <a:ahLst/>
              <a:cxnLst/>
              <a:rect l="l" t="t" r="r" b="b"/>
              <a:pathLst>
                <a:path w="2539" h="230" extrusionOk="0">
                  <a:moveTo>
                    <a:pt x="1" y="1"/>
                  </a:moveTo>
                  <a:lnTo>
                    <a:pt x="1" y="229"/>
                  </a:lnTo>
                  <a:lnTo>
                    <a:pt x="2538" y="229"/>
                  </a:lnTo>
                  <a:lnTo>
                    <a:pt x="25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23"/>
          <p:cNvGrpSpPr/>
          <p:nvPr/>
        </p:nvGrpSpPr>
        <p:grpSpPr>
          <a:xfrm>
            <a:off x="913474" y="1113550"/>
            <a:ext cx="3512936" cy="1616983"/>
            <a:chOff x="913474" y="1113550"/>
            <a:chExt cx="3512936" cy="1616983"/>
          </a:xfrm>
        </p:grpSpPr>
        <p:sp>
          <p:nvSpPr>
            <p:cNvPr id="351" name="Google Shape;351;p23"/>
            <p:cNvSpPr/>
            <p:nvPr/>
          </p:nvSpPr>
          <p:spPr>
            <a:xfrm>
              <a:off x="1368736" y="1253234"/>
              <a:ext cx="3057674" cy="1477299"/>
            </a:xfrm>
            <a:custGeom>
              <a:avLst/>
              <a:gdLst/>
              <a:ahLst/>
              <a:cxnLst/>
              <a:rect l="l" t="t" r="r" b="b"/>
              <a:pathLst>
                <a:path w="30821" h="14891" extrusionOk="0">
                  <a:moveTo>
                    <a:pt x="3133" y="1"/>
                  </a:moveTo>
                  <a:lnTo>
                    <a:pt x="3133" y="13482"/>
                  </a:lnTo>
                  <a:lnTo>
                    <a:pt x="0" y="14890"/>
                  </a:lnTo>
                  <a:lnTo>
                    <a:pt x="30821" y="14890"/>
                  </a:lnTo>
                  <a:lnTo>
                    <a:pt x="30821"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913475" y="1113550"/>
              <a:ext cx="766080" cy="1477299"/>
            </a:xfrm>
            <a:custGeom>
              <a:avLst/>
              <a:gdLst/>
              <a:ahLst/>
              <a:cxnLst/>
              <a:rect l="l" t="t" r="r" b="b"/>
              <a:pathLst>
                <a:path w="7722" h="14891" extrusionOk="0">
                  <a:moveTo>
                    <a:pt x="0" y="1"/>
                  </a:moveTo>
                  <a:lnTo>
                    <a:pt x="0" y="14890"/>
                  </a:lnTo>
                  <a:lnTo>
                    <a:pt x="7722" y="14890"/>
                  </a:lnTo>
                  <a:lnTo>
                    <a:pt x="77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1368736" y="2590745"/>
              <a:ext cx="310817" cy="139783"/>
            </a:xfrm>
            <a:custGeom>
              <a:avLst/>
              <a:gdLst/>
              <a:ahLst/>
              <a:cxnLst/>
              <a:rect l="l" t="t" r="r" b="b"/>
              <a:pathLst>
                <a:path w="3133" h="1409" extrusionOk="0">
                  <a:moveTo>
                    <a:pt x="0" y="0"/>
                  </a:moveTo>
                  <a:lnTo>
                    <a:pt x="0" y="1408"/>
                  </a:lnTo>
                  <a:lnTo>
                    <a:pt x="31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txBox="1"/>
            <p:nvPr/>
          </p:nvSpPr>
          <p:spPr>
            <a:xfrm>
              <a:off x="913474" y="1189750"/>
              <a:ext cx="769200" cy="7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Fira Sans Extra Condensed"/>
                  <a:ea typeface="Fira Sans Extra Condensed"/>
                  <a:cs typeface="Fira Sans Extra Condensed"/>
                  <a:sym typeface="Fira Sans Extra Condensed"/>
                </a:rPr>
                <a:t>01</a:t>
              </a:r>
              <a:endParaRPr sz="3000" b="1">
                <a:solidFill>
                  <a:srgbClr val="FFFFFF"/>
                </a:solidFill>
                <a:latin typeface="Fira Sans Extra Condensed"/>
                <a:ea typeface="Fira Sans Extra Condensed"/>
                <a:cs typeface="Fira Sans Extra Condensed"/>
                <a:sym typeface="Fira Sans Extra Condensed"/>
              </a:endParaRPr>
            </a:p>
          </p:txBody>
        </p:sp>
        <p:sp>
          <p:nvSpPr>
            <p:cNvPr id="355" name="Google Shape;355;p23"/>
            <p:cNvSpPr txBox="1"/>
            <p:nvPr/>
          </p:nvSpPr>
          <p:spPr>
            <a:xfrm>
              <a:off x="1845300" y="1832524"/>
              <a:ext cx="2426100" cy="588300"/>
            </a:xfrm>
            <a:prstGeom prst="rect">
              <a:avLst/>
            </a:prstGeom>
            <a:noFill/>
            <a:ln>
              <a:noFill/>
            </a:ln>
          </p:spPr>
          <p:txBody>
            <a:bodyPr spcFirstLastPara="1" wrap="square" lIns="91425" tIns="91425" rIns="91425" bIns="91425" anchor="t" anchorCtr="0">
              <a:noAutofit/>
            </a:bodyPr>
            <a:lstStyle/>
            <a:p>
              <a:pPr lvl="0"/>
              <a:r>
                <a:rPr lang="en" sz="1300" dirty="0">
                  <a:solidFill>
                    <a:schemeClr val="accent6"/>
                  </a:solidFill>
                  <a:latin typeface="Roboto"/>
                  <a:ea typeface="Roboto"/>
                  <a:cs typeface="Roboto"/>
                  <a:sym typeface="Roboto"/>
                </a:rPr>
                <a:t>Ideation, </a:t>
              </a:r>
              <a:r>
                <a:rPr lang="en-GB" sz="1300" dirty="0">
                  <a:solidFill>
                    <a:schemeClr val="accent6"/>
                  </a:solidFill>
                  <a:latin typeface="Roboto"/>
                  <a:ea typeface="Roboto"/>
                  <a:cs typeface="Roboto"/>
                  <a:sym typeface="Roboto"/>
                </a:rPr>
                <a:t>Frontend and Backend Development </a:t>
              </a:r>
              <a:endParaRPr sz="1300" dirty="0">
                <a:solidFill>
                  <a:schemeClr val="accent6"/>
                </a:solidFill>
                <a:latin typeface="Roboto"/>
                <a:ea typeface="Roboto"/>
                <a:cs typeface="Roboto"/>
                <a:sym typeface="Roboto"/>
              </a:endParaRPr>
            </a:p>
          </p:txBody>
        </p:sp>
        <p:sp>
          <p:nvSpPr>
            <p:cNvPr id="356" name="Google Shape;356;p23"/>
            <p:cNvSpPr txBox="1"/>
            <p:nvPr/>
          </p:nvSpPr>
          <p:spPr>
            <a:xfrm>
              <a:off x="1845300" y="1470267"/>
              <a:ext cx="2426100" cy="42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accent1"/>
                  </a:solidFill>
                  <a:latin typeface="Fira Sans Extra Condensed"/>
                  <a:ea typeface="Fira Sans Extra Condensed"/>
                  <a:cs typeface="Fira Sans Extra Condensed"/>
                  <a:sym typeface="Fira Sans Extra Condensed"/>
                </a:rPr>
                <a:t>Anish Pawar</a:t>
              </a:r>
              <a:endParaRPr sz="2000" b="1" dirty="0">
                <a:solidFill>
                  <a:schemeClr val="accent1"/>
                </a:solidFill>
                <a:latin typeface="Fira Sans Extra Condensed"/>
                <a:ea typeface="Fira Sans Extra Condensed"/>
                <a:cs typeface="Fira Sans Extra Condensed"/>
                <a:sym typeface="Fira Sans Extra Condensed"/>
              </a:endParaRPr>
            </a:p>
          </p:txBody>
        </p:sp>
        <p:sp>
          <p:nvSpPr>
            <p:cNvPr id="357" name="Google Shape;357;p23"/>
            <p:cNvSpPr/>
            <p:nvPr/>
          </p:nvSpPr>
          <p:spPr>
            <a:xfrm>
              <a:off x="1117299" y="1804321"/>
              <a:ext cx="361547" cy="26350"/>
            </a:xfrm>
            <a:custGeom>
              <a:avLst/>
              <a:gdLst/>
              <a:ahLst/>
              <a:cxnLst/>
              <a:rect l="l" t="t" r="r" b="b"/>
              <a:pathLst>
                <a:path w="2539" h="230" extrusionOk="0">
                  <a:moveTo>
                    <a:pt x="1" y="1"/>
                  </a:moveTo>
                  <a:lnTo>
                    <a:pt x="1" y="229"/>
                  </a:lnTo>
                  <a:lnTo>
                    <a:pt x="2538" y="229"/>
                  </a:lnTo>
                  <a:lnTo>
                    <a:pt x="25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23"/>
          <p:cNvGrpSpPr/>
          <p:nvPr/>
        </p:nvGrpSpPr>
        <p:grpSpPr>
          <a:xfrm>
            <a:off x="4716380" y="1113550"/>
            <a:ext cx="3514027" cy="1616983"/>
            <a:chOff x="4716380" y="1113550"/>
            <a:chExt cx="3514027" cy="1616983"/>
          </a:xfrm>
        </p:grpSpPr>
        <p:sp>
          <p:nvSpPr>
            <p:cNvPr id="359" name="Google Shape;359;p23"/>
            <p:cNvSpPr/>
            <p:nvPr/>
          </p:nvSpPr>
          <p:spPr>
            <a:xfrm>
              <a:off x="4716380" y="1113550"/>
              <a:ext cx="766279" cy="1477299"/>
            </a:xfrm>
            <a:custGeom>
              <a:avLst/>
              <a:gdLst/>
              <a:ahLst/>
              <a:cxnLst/>
              <a:rect l="l" t="t" r="r" b="b"/>
              <a:pathLst>
                <a:path w="7724" h="14891" extrusionOk="0">
                  <a:moveTo>
                    <a:pt x="1" y="1"/>
                  </a:moveTo>
                  <a:lnTo>
                    <a:pt x="1" y="14890"/>
                  </a:lnTo>
                  <a:lnTo>
                    <a:pt x="7723" y="14890"/>
                  </a:lnTo>
                  <a:lnTo>
                    <a:pt x="77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txBox="1"/>
            <p:nvPr/>
          </p:nvSpPr>
          <p:spPr>
            <a:xfrm>
              <a:off x="4716399" y="1189750"/>
              <a:ext cx="769200" cy="7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Fira Sans Extra Condensed"/>
                  <a:ea typeface="Fira Sans Extra Condensed"/>
                  <a:cs typeface="Fira Sans Extra Condensed"/>
                  <a:sym typeface="Fira Sans Extra Condensed"/>
                </a:rPr>
                <a:t>02</a:t>
              </a:r>
              <a:endParaRPr sz="3000" b="1">
                <a:solidFill>
                  <a:srgbClr val="FFFFFF"/>
                </a:solidFill>
                <a:latin typeface="Fira Sans Extra Condensed"/>
                <a:ea typeface="Fira Sans Extra Condensed"/>
                <a:cs typeface="Fira Sans Extra Condensed"/>
                <a:sym typeface="Fira Sans Extra Condensed"/>
              </a:endParaRPr>
            </a:p>
          </p:txBody>
        </p:sp>
        <p:sp>
          <p:nvSpPr>
            <p:cNvPr id="361" name="Google Shape;361;p23"/>
            <p:cNvSpPr/>
            <p:nvPr/>
          </p:nvSpPr>
          <p:spPr>
            <a:xfrm>
              <a:off x="5171741" y="1253234"/>
              <a:ext cx="3058666" cy="1477299"/>
            </a:xfrm>
            <a:custGeom>
              <a:avLst/>
              <a:gdLst/>
              <a:ahLst/>
              <a:cxnLst/>
              <a:rect l="l" t="t" r="r" b="b"/>
              <a:pathLst>
                <a:path w="30831" h="14891" extrusionOk="0">
                  <a:moveTo>
                    <a:pt x="3133" y="1"/>
                  </a:moveTo>
                  <a:lnTo>
                    <a:pt x="3133" y="13482"/>
                  </a:lnTo>
                  <a:lnTo>
                    <a:pt x="1" y="14890"/>
                  </a:lnTo>
                  <a:lnTo>
                    <a:pt x="30830" y="14890"/>
                  </a:lnTo>
                  <a:lnTo>
                    <a:pt x="30830"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5171741" y="2590745"/>
              <a:ext cx="310916" cy="139783"/>
            </a:xfrm>
            <a:custGeom>
              <a:avLst/>
              <a:gdLst/>
              <a:ahLst/>
              <a:cxnLst/>
              <a:rect l="l" t="t" r="r" b="b"/>
              <a:pathLst>
                <a:path w="3134" h="1409" extrusionOk="0">
                  <a:moveTo>
                    <a:pt x="1" y="0"/>
                  </a:moveTo>
                  <a:lnTo>
                    <a:pt x="1" y="1408"/>
                  </a:lnTo>
                  <a:lnTo>
                    <a:pt x="31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txBox="1"/>
            <p:nvPr/>
          </p:nvSpPr>
          <p:spPr>
            <a:xfrm>
              <a:off x="5642750" y="1832524"/>
              <a:ext cx="2426100" cy="5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1300" dirty="0">
                  <a:solidFill>
                    <a:schemeClr val="accent6"/>
                  </a:solidFill>
                  <a:latin typeface="Roboto"/>
                  <a:ea typeface="Roboto"/>
                  <a:cs typeface="Roboto"/>
                  <a:sym typeface="Roboto"/>
                </a:rPr>
                <a:t>Ideation, Business Development and Modelling </a:t>
              </a:r>
            </a:p>
            <a:p>
              <a:pPr marL="0" lvl="0" indent="0" algn="l" rtl="0">
                <a:spcBef>
                  <a:spcPts val="0"/>
                </a:spcBef>
                <a:spcAft>
                  <a:spcPts val="0"/>
                </a:spcAft>
                <a:buClr>
                  <a:schemeClr val="accent6"/>
                </a:buClr>
                <a:buSzPts val="1100"/>
                <a:buFont typeface="Arial"/>
                <a:buNone/>
              </a:pPr>
              <a:endParaRPr sz="1300" dirty="0">
                <a:solidFill>
                  <a:schemeClr val="accent6"/>
                </a:solidFill>
                <a:latin typeface="Roboto"/>
                <a:ea typeface="Roboto"/>
                <a:cs typeface="Roboto"/>
                <a:sym typeface="Roboto"/>
              </a:endParaRPr>
            </a:p>
            <a:p>
              <a:pPr marL="0" lvl="0" indent="0" algn="l" rtl="0">
                <a:spcBef>
                  <a:spcPts val="0"/>
                </a:spcBef>
                <a:spcAft>
                  <a:spcPts val="0"/>
                </a:spcAft>
                <a:buNone/>
              </a:pPr>
              <a:endParaRPr sz="1300" dirty="0">
                <a:solidFill>
                  <a:schemeClr val="accent6"/>
                </a:solidFill>
                <a:latin typeface="Roboto"/>
                <a:ea typeface="Roboto"/>
                <a:cs typeface="Roboto"/>
                <a:sym typeface="Roboto"/>
              </a:endParaRPr>
            </a:p>
          </p:txBody>
        </p:sp>
        <p:sp>
          <p:nvSpPr>
            <p:cNvPr id="364" name="Google Shape;364;p23"/>
            <p:cNvSpPr txBox="1"/>
            <p:nvPr/>
          </p:nvSpPr>
          <p:spPr>
            <a:xfrm>
              <a:off x="5642750" y="1470267"/>
              <a:ext cx="2426100" cy="42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accent3"/>
                  </a:solidFill>
                  <a:latin typeface="Fira Sans Extra Condensed"/>
                  <a:ea typeface="Fira Sans Extra Condensed"/>
                  <a:cs typeface="Fira Sans Extra Condensed"/>
                  <a:sym typeface="Fira Sans Extra Condensed"/>
                </a:rPr>
                <a:t>Abhishek Mazumdar</a:t>
              </a:r>
              <a:endParaRPr sz="2000" b="1" dirty="0">
                <a:solidFill>
                  <a:schemeClr val="accent3"/>
                </a:solidFill>
                <a:latin typeface="Fira Sans Extra Condensed"/>
                <a:ea typeface="Fira Sans Extra Condensed"/>
                <a:cs typeface="Fira Sans Extra Condensed"/>
                <a:sym typeface="Fira Sans Extra Condensed"/>
              </a:endParaRPr>
            </a:p>
          </p:txBody>
        </p:sp>
        <p:sp>
          <p:nvSpPr>
            <p:cNvPr id="365" name="Google Shape;365;p23"/>
            <p:cNvSpPr/>
            <p:nvPr/>
          </p:nvSpPr>
          <p:spPr>
            <a:xfrm>
              <a:off x="4920224" y="1804321"/>
              <a:ext cx="361547" cy="26350"/>
            </a:xfrm>
            <a:custGeom>
              <a:avLst/>
              <a:gdLst/>
              <a:ahLst/>
              <a:cxnLst/>
              <a:rect l="l" t="t" r="r" b="b"/>
              <a:pathLst>
                <a:path w="2539" h="230" extrusionOk="0">
                  <a:moveTo>
                    <a:pt x="1" y="1"/>
                  </a:moveTo>
                  <a:lnTo>
                    <a:pt x="1" y="229"/>
                  </a:lnTo>
                  <a:lnTo>
                    <a:pt x="2538" y="229"/>
                  </a:lnTo>
                  <a:lnTo>
                    <a:pt x="25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Description of the Project</a:t>
            </a:r>
            <a:br>
              <a:rPr lang="en" dirty="0"/>
            </a:br>
            <a:r>
              <a:rPr lang="en" dirty="0"/>
              <a:t> (Pt -1)</a:t>
            </a:r>
            <a:endParaRPr dirty="0"/>
          </a:p>
        </p:txBody>
      </p:sp>
      <p:grpSp>
        <p:nvGrpSpPr>
          <p:cNvPr id="65" name="Google Shape;65;p14"/>
          <p:cNvGrpSpPr/>
          <p:nvPr/>
        </p:nvGrpSpPr>
        <p:grpSpPr>
          <a:xfrm>
            <a:off x="4938567" y="2375649"/>
            <a:ext cx="3814819" cy="1908802"/>
            <a:chOff x="4938567" y="2375649"/>
            <a:chExt cx="3814819" cy="1908802"/>
          </a:xfrm>
        </p:grpSpPr>
        <p:sp>
          <p:nvSpPr>
            <p:cNvPr id="66" name="Google Shape;66;p14"/>
            <p:cNvSpPr txBox="1"/>
            <p:nvPr/>
          </p:nvSpPr>
          <p:spPr>
            <a:xfrm>
              <a:off x="6772343" y="2375649"/>
              <a:ext cx="1814700" cy="2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b="1" dirty="0">
                  <a:solidFill>
                    <a:schemeClr val="bg1">
                      <a:lumMod val="75000"/>
                    </a:schemeClr>
                  </a:solidFill>
                  <a:latin typeface="Fira Sans Extra Condensed"/>
                  <a:ea typeface="Fira Sans Extra Condensed"/>
                  <a:cs typeface="Fira Sans Extra Condensed"/>
                  <a:sym typeface="Fira Sans Extra Condensed"/>
                </a:rPr>
                <a:t>Techstack Involved</a:t>
              </a:r>
              <a:endParaRPr sz="1700" b="1" dirty="0">
                <a:solidFill>
                  <a:schemeClr val="bg1">
                    <a:lumMod val="75000"/>
                  </a:schemeClr>
                </a:solidFill>
                <a:latin typeface="Fira Sans Extra Condensed"/>
                <a:ea typeface="Fira Sans Extra Condensed"/>
                <a:cs typeface="Fira Sans Extra Condensed"/>
                <a:sym typeface="Fira Sans Extra Condensed"/>
              </a:endParaRPr>
            </a:p>
          </p:txBody>
        </p:sp>
        <p:sp>
          <p:nvSpPr>
            <p:cNvPr id="67" name="Google Shape;67;p14"/>
            <p:cNvSpPr txBox="1"/>
            <p:nvPr/>
          </p:nvSpPr>
          <p:spPr>
            <a:xfrm>
              <a:off x="6716386" y="2762667"/>
              <a:ext cx="2037000" cy="6933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accent6"/>
                </a:buClr>
                <a:buSzPts val="1100"/>
                <a:buFont typeface="Arial"/>
                <a:buNone/>
              </a:pPr>
              <a:r>
                <a:rPr lang="en" sz="1200" dirty="0">
                  <a:solidFill>
                    <a:schemeClr val="accent6"/>
                  </a:solidFill>
                  <a:latin typeface="Roboto"/>
                  <a:ea typeface="Roboto"/>
                  <a:cs typeface="Roboto"/>
                  <a:sym typeface="Roboto"/>
                </a:rPr>
                <a:t>A brief list of the tools and technologies used-</a:t>
              </a: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Flutter</a:t>
              </a:r>
            </a:p>
            <a:p>
              <a:pPr lvl="0" algn="just" rtl="0">
                <a:spcBef>
                  <a:spcPts val="0"/>
                </a:spcBef>
                <a:spcAft>
                  <a:spcPts val="0"/>
                </a:spcAft>
                <a:buClr>
                  <a:schemeClr val="accent6"/>
                </a:buClr>
                <a:buSzPts val="1100"/>
              </a:pPr>
              <a:endParaRPr lang="en-IN" sz="12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Firebase-ML Vision</a:t>
              </a:r>
            </a:p>
            <a:p>
              <a:pPr lvl="0" algn="just" rtl="0">
                <a:spcBef>
                  <a:spcPts val="0"/>
                </a:spcBef>
                <a:spcAft>
                  <a:spcPts val="0"/>
                </a:spcAft>
                <a:buClr>
                  <a:schemeClr val="accent6"/>
                </a:buClr>
                <a:buSzPts val="1100"/>
              </a:pPr>
              <a:endParaRPr lang="en-IN" sz="12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Firebase</a:t>
              </a:r>
            </a:p>
            <a:p>
              <a:pPr lvl="0" algn="just" rtl="0">
                <a:spcBef>
                  <a:spcPts val="0"/>
                </a:spcBef>
                <a:spcAft>
                  <a:spcPts val="0"/>
                </a:spcAft>
                <a:buClr>
                  <a:schemeClr val="accent6"/>
                </a:buClr>
                <a:buSzPts val="1100"/>
              </a:pPr>
              <a:endParaRPr lang="en-IN" sz="12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Google Maps API</a:t>
              </a:r>
            </a:p>
            <a:p>
              <a:pPr lvl="0" algn="just" rtl="0">
                <a:spcBef>
                  <a:spcPts val="0"/>
                </a:spcBef>
                <a:spcAft>
                  <a:spcPts val="0"/>
                </a:spcAft>
                <a:buClr>
                  <a:schemeClr val="accent6"/>
                </a:buClr>
                <a:buSzPts val="1100"/>
              </a:pPr>
              <a:endParaRPr lang="en-IN" sz="12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IN" sz="1200" dirty="0">
                  <a:solidFill>
                    <a:schemeClr val="accent6"/>
                  </a:solidFill>
                  <a:latin typeface="Roboto"/>
                  <a:ea typeface="Roboto"/>
                  <a:cs typeface="Roboto"/>
                  <a:sym typeface="Roboto"/>
                </a:rPr>
                <a:t>Node JS</a:t>
              </a:r>
              <a:endParaRPr sz="1200" dirty="0">
                <a:latin typeface="Roboto"/>
                <a:ea typeface="Roboto"/>
                <a:cs typeface="Roboto"/>
                <a:sym typeface="Roboto"/>
              </a:endParaRPr>
            </a:p>
          </p:txBody>
        </p:sp>
        <p:sp>
          <p:nvSpPr>
            <p:cNvPr id="68" name="Google Shape;68;p14"/>
            <p:cNvSpPr/>
            <p:nvPr/>
          </p:nvSpPr>
          <p:spPr>
            <a:xfrm>
              <a:off x="4938567" y="3633453"/>
              <a:ext cx="554373" cy="650998"/>
            </a:xfrm>
            <a:custGeom>
              <a:avLst/>
              <a:gdLst/>
              <a:ahLst/>
              <a:cxnLst/>
              <a:rect l="l" t="t" r="r" b="b"/>
              <a:pathLst>
                <a:path w="3867" h="4541" extrusionOk="0">
                  <a:moveTo>
                    <a:pt x="1240" y="0"/>
                  </a:moveTo>
                  <a:cubicBezTo>
                    <a:pt x="853" y="278"/>
                    <a:pt x="436" y="506"/>
                    <a:pt x="0" y="684"/>
                  </a:cubicBezTo>
                  <a:lnTo>
                    <a:pt x="0" y="4541"/>
                  </a:lnTo>
                  <a:cubicBezTo>
                    <a:pt x="1428" y="4173"/>
                    <a:pt x="2736" y="3519"/>
                    <a:pt x="3866" y="2627"/>
                  </a:cubicBezTo>
                  <a:lnTo>
                    <a:pt x="124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p:nvPr/>
          </p:nvSpPr>
          <p:spPr>
            <a:xfrm>
              <a:off x="5421694" y="2483686"/>
              <a:ext cx="629780" cy="815862"/>
            </a:xfrm>
            <a:custGeom>
              <a:avLst/>
              <a:gdLst/>
              <a:ahLst/>
              <a:cxnLst/>
              <a:rect l="l" t="t" r="r" b="b"/>
              <a:pathLst>
                <a:path w="4393" h="5691" extrusionOk="0">
                  <a:moveTo>
                    <a:pt x="219" y="0"/>
                  </a:moveTo>
                  <a:cubicBezTo>
                    <a:pt x="546" y="793"/>
                    <a:pt x="734" y="1656"/>
                    <a:pt x="734" y="2558"/>
                  </a:cubicBezTo>
                  <a:cubicBezTo>
                    <a:pt x="734" y="3648"/>
                    <a:pt x="467" y="4670"/>
                    <a:pt x="1" y="5582"/>
                  </a:cubicBezTo>
                  <a:lnTo>
                    <a:pt x="3917" y="5582"/>
                  </a:lnTo>
                  <a:lnTo>
                    <a:pt x="3917" y="5690"/>
                  </a:lnTo>
                  <a:cubicBezTo>
                    <a:pt x="4224" y="4699"/>
                    <a:pt x="4393" y="3648"/>
                    <a:pt x="4393" y="2558"/>
                  </a:cubicBezTo>
                  <a:cubicBezTo>
                    <a:pt x="4393" y="1676"/>
                    <a:pt x="4283" y="823"/>
                    <a:pt x="407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4"/>
            <p:cNvSpPr/>
            <p:nvPr/>
          </p:nvSpPr>
          <p:spPr>
            <a:xfrm>
              <a:off x="4938567" y="2483686"/>
              <a:ext cx="1044664" cy="1778668"/>
            </a:xfrm>
            <a:custGeom>
              <a:avLst/>
              <a:gdLst/>
              <a:ahLst/>
              <a:cxnLst/>
              <a:rect l="l" t="t" r="r" b="b"/>
              <a:pathLst>
                <a:path w="7287" h="12407" extrusionOk="0">
                  <a:moveTo>
                    <a:pt x="2092" y="0"/>
                  </a:moveTo>
                  <a:cubicBezTo>
                    <a:pt x="2509" y="764"/>
                    <a:pt x="2746" y="1636"/>
                    <a:pt x="2746" y="2558"/>
                  </a:cubicBezTo>
                  <a:cubicBezTo>
                    <a:pt x="2746" y="3678"/>
                    <a:pt x="2399" y="4719"/>
                    <a:pt x="1804" y="5582"/>
                  </a:cubicBezTo>
                  <a:cubicBezTo>
                    <a:pt x="1398" y="6166"/>
                    <a:pt x="873" y="6672"/>
                    <a:pt x="268" y="7049"/>
                  </a:cubicBezTo>
                  <a:cubicBezTo>
                    <a:pt x="179" y="7108"/>
                    <a:pt x="90" y="7158"/>
                    <a:pt x="0" y="7207"/>
                  </a:cubicBezTo>
                  <a:lnTo>
                    <a:pt x="0" y="8704"/>
                  </a:lnTo>
                  <a:cubicBezTo>
                    <a:pt x="436" y="8526"/>
                    <a:pt x="853" y="8298"/>
                    <a:pt x="1240" y="8020"/>
                  </a:cubicBezTo>
                  <a:lnTo>
                    <a:pt x="3866" y="10647"/>
                  </a:lnTo>
                  <a:lnTo>
                    <a:pt x="5284" y="12065"/>
                  </a:lnTo>
                  <a:cubicBezTo>
                    <a:pt x="5520" y="12301"/>
                    <a:pt x="5812" y="12407"/>
                    <a:pt x="6099" y="12407"/>
                  </a:cubicBezTo>
                  <a:cubicBezTo>
                    <a:pt x="6703" y="12407"/>
                    <a:pt x="7287" y="11938"/>
                    <a:pt x="7287" y="11232"/>
                  </a:cubicBezTo>
                  <a:lnTo>
                    <a:pt x="7287" y="5582"/>
                  </a:lnTo>
                  <a:lnTo>
                    <a:pt x="3371" y="5582"/>
                  </a:lnTo>
                  <a:cubicBezTo>
                    <a:pt x="3837" y="4670"/>
                    <a:pt x="4104" y="3648"/>
                    <a:pt x="4104" y="2558"/>
                  </a:cubicBezTo>
                  <a:cubicBezTo>
                    <a:pt x="4104" y="1656"/>
                    <a:pt x="3916" y="793"/>
                    <a:pt x="3589"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14"/>
          <p:cNvGrpSpPr/>
          <p:nvPr/>
        </p:nvGrpSpPr>
        <p:grpSpPr>
          <a:xfrm>
            <a:off x="121546" y="597688"/>
            <a:ext cx="4083870" cy="2619296"/>
            <a:chOff x="121546" y="597818"/>
            <a:chExt cx="4083870" cy="2619296"/>
          </a:xfrm>
        </p:grpSpPr>
        <p:sp>
          <p:nvSpPr>
            <p:cNvPr id="78" name="Google Shape;78;p14"/>
            <p:cNvSpPr txBox="1"/>
            <p:nvPr/>
          </p:nvSpPr>
          <p:spPr>
            <a:xfrm>
              <a:off x="121546" y="597818"/>
              <a:ext cx="22680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2"/>
                  </a:solidFill>
                  <a:latin typeface="Fira Sans Extra Condensed"/>
                  <a:ea typeface="Fira Sans Extra Condensed"/>
                  <a:cs typeface="Fira Sans Extra Condensed"/>
                  <a:sym typeface="Fira Sans Extra Condensed"/>
                </a:rPr>
                <a:t>Problem Statement</a:t>
              </a:r>
              <a:endParaRPr sz="1700" b="1" dirty="0">
                <a:solidFill>
                  <a:schemeClr val="accent2"/>
                </a:solidFill>
                <a:latin typeface="Fira Sans Extra Condensed"/>
                <a:ea typeface="Fira Sans Extra Condensed"/>
                <a:cs typeface="Fira Sans Extra Condensed"/>
                <a:sym typeface="Fira Sans Extra Condensed"/>
              </a:endParaRPr>
            </a:p>
          </p:txBody>
        </p:sp>
        <p:sp>
          <p:nvSpPr>
            <p:cNvPr id="79" name="Google Shape;79;p14"/>
            <p:cNvSpPr txBox="1"/>
            <p:nvPr/>
          </p:nvSpPr>
          <p:spPr>
            <a:xfrm>
              <a:off x="207023" y="947214"/>
              <a:ext cx="2037000" cy="1911280"/>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Font typeface="Wingdings" panose="05000000000000000000" pitchFamily="2" charset="2"/>
                <a:buChar char="q"/>
              </a:pPr>
              <a:r>
                <a:rPr lang="en" sz="1100" dirty="0">
                  <a:solidFill>
                    <a:schemeClr val="accent6"/>
                  </a:solidFill>
                  <a:latin typeface="Roboto"/>
                  <a:ea typeface="Roboto"/>
                  <a:cs typeface="Roboto"/>
                  <a:sym typeface="Roboto"/>
                </a:rPr>
                <a:t>According to the World Economic Forum, a 150,000 peop</a:t>
              </a:r>
              <a:r>
                <a:rPr lang="en-IN" sz="1100" dirty="0">
                  <a:solidFill>
                    <a:schemeClr val="accent6"/>
                  </a:solidFill>
                  <a:latin typeface="Roboto"/>
                  <a:ea typeface="Roboto"/>
                  <a:cs typeface="Roboto"/>
                  <a:sym typeface="Roboto"/>
                </a:rPr>
                <a:t>le die each day in India. </a:t>
              </a:r>
            </a:p>
            <a:p>
              <a:pPr lvl="0" algn="just" rtl="0">
                <a:spcBef>
                  <a:spcPts val="0"/>
                </a:spcBef>
                <a:spcAft>
                  <a:spcPts val="0"/>
                </a:spcAft>
              </a:pPr>
              <a:endParaRPr lang="en-IN" sz="1100" dirty="0">
                <a:solidFill>
                  <a:schemeClr val="accent6"/>
                </a:solidFill>
                <a:latin typeface="Roboto"/>
                <a:ea typeface="Roboto"/>
                <a:cs typeface="Roboto"/>
                <a:sym typeface="Roboto"/>
              </a:endParaRPr>
            </a:p>
            <a:p>
              <a:pPr marL="171450" lvl="0" indent="-171450" algn="just" rtl="0">
                <a:spcBef>
                  <a:spcPts val="0"/>
                </a:spcBef>
                <a:spcAft>
                  <a:spcPts val="0"/>
                </a:spcAft>
                <a:buFont typeface="Wingdings" panose="05000000000000000000" pitchFamily="2" charset="2"/>
                <a:buChar char="q"/>
              </a:pPr>
              <a:r>
                <a:rPr lang="en-IN" sz="1100" dirty="0">
                  <a:solidFill>
                    <a:schemeClr val="accent6"/>
                  </a:solidFill>
                  <a:latin typeface="Roboto"/>
                  <a:ea typeface="Roboto"/>
                  <a:cs typeface="Roboto"/>
                  <a:sym typeface="Roboto"/>
                </a:rPr>
                <a:t>A Recent Study has showed that around 86,000 people die due to untimely healthcare which accounts for 57% of the deaths.</a:t>
              </a:r>
            </a:p>
            <a:p>
              <a:pPr lvl="0" algn="just" rtl="0">
                <a:spcBef>
                  <a:spcPts val="0"/>
                </a:spcBef>
                <a:spcAft>
                  <a:spcPts val="0"/>
                </a:spcAft>
              </a:pPr>
              <a:endParaRPr lang="en-IN" sz="1100" dirty="0">
                <a:solidFill>
                  <a:schemeClr val="accent6"/>
                </a:solidFill>
                <a:latin typeface="Roboto"/>
                <a:ea typeface="Roboto"/>
                <a:cs typeface="Roboto"/>
                <a:sym typeface="Roboto"/>
              </a:endParaRPr>
            </a:p>
            <a:p>
              <a:pPr marL="171450" lvl="0" indent="-171450" algn="just" rtl="0">
                <a:spcBef>
                  <a:spcPts val="0"/>
                </a:spcBef>
                <a:spcAft>
                  <a:spcPts val="0"/>
                </a:spcAft>
                <a:buFont typeface="Wingdings" panose="05000000000000000000" pitchFamily="2" charset="2"/>
                <a:buChar char="q"/>
              </a:pPr>
              <a:r>
                <a:rPr lang="en-IN" sz="1100" dirty="0">
                  <a:solidFill>
                    <a:schemeClr val="accent6"/>
                  </a:solidFill>
                  <a:latin typeface="Roboto"/>
                  <a:ea typeface="Roboto"/>
                  <a:cs typeface="Roboto"/>
                  <a:sym typeface="Roboto"/>
                </a:rPr>
                <a:t>One of the prime causes for this  baneful situation is the traffic. For a country like India, where the population is humungous, commute is a major hassle. </a:t>
              </a:r>
            </a:p>
            <a:p>
              <a:pPr lvl="0" algn="just" rtl="0">
                <a:spcBef>
                  <a:spcPts val="0"/>
                </a:spcBef>
                <a:spcAft>
                  <a:spcPts val="0"/>
                </a:spcAft>
              </a:pPr>
              <a:endParaRPr lang="en-IN" sz="1100" dirty="0">
                <a:solidFill>
                  <a:schemeClr val="accent6"/>
                </a:solidFill>
                <a:latin typeface="Roboto"/>
                <a:ea typeface="Roboto"/>
                <a:cs typeface="Roboto"/>
                <a:sym typeface="Roboto"/>
              </a:endParaRPr>
            </a:p>
            <a:p>
              <a:pPr marL="171450" lvl="0" indent="-171450" algn="just" rtl="0">
                <a:spcBef>
                  <a:spcPts val="0"/>
                </a:spcBef>
                <a:spcAft>
                  <a:spcPts val="0"/>
                </a:spcAft>
                <a:buFont typeface="Wingdings" panose="05000000000000000000" pitchFamily="2" charset="2"/>
                <a:buChar char="q"/>
              </a:pPr>
              <a:r>
                <a:rPr lang="en-IN" sz="1100" dirty="0">
                  <a:solidFill>
                    <a:schemeClr val="accent6"/>
                  </a:solidFill>
                  <a:highlight>
                    <a:srgbClr val="00FF00"/>
                  </a:highlight>
                  <a:latin typeface="Roboto"/>
                  <a:ea typeface="Roboto"/>
                  <a:cs typeface="Roboto"/>
                  <a:sym typeface="Roboto"/>
                </a:rPr>
                <a:t>Emergency responses are slowed down in traffic and several lives are lost due to this untimely response.</a:t>
              </a:r>
              <a:endParaRPr sz="1100" dirty="0">
                <a:highlight>
                  <a:srgbClr val="00FF00"/>
                </a:highlight>
                <a:latin typeface="Roboto"/>
                <a:ea typeface="Roboto"/>
                <a:cs typeface="Roboto"/>
                <a:sym typeface="Roboto"/>
              </a:endParaRPr>
            </a:p>
          </p:txBody>
        </p:sp>
        <p:sp>
          <p:nvSpPr>
            <p:cNvPr id="80" name="Google Shape;80;p14"/>
            <p:cNvSpPr/>
            <p:nvPr/>
          </p:nvSpPr>
          <p:spPr>
            <a:xfrm>
              <a:off x="3092508" y="2412578"/>
              <a:ext cx="631071" cy="804536"/>
            </a:xfrm>
            <a:custGeom>
              <a:avLst/>
              <a:gdLst/>
              <a:ahLst/>
              <a:cxnLst/>
              <a:rect l="l" t="t" r="r" b="b"/>
              <a:pathLst>
                <a:path w="4402" h="5612" extrusionOk="0">
                  <a:moveTo>
                    <a:pt x="456" y="1"/>
                  </a:moveTo>
                  <a:cubicBezTo>
                    <a:pt x="159" y="963"/>
                    <a:pt x="0" y="1994"/>
                    <a:pt x="0" y="3054"/>
                  </a:cubicBezTo>
                  <a:cubicBezTo>
                    <a:pt x="0" y="3936"/>
                    <a:pt x="109" y="4789"/>
                    <a:pt x="318" y="5611"/>
                  </a:cubicBezTo>
                  <a:lnTo>
                    <a:pt x="4173" y="5611"/>
                  </a:lnTo>
                  <a:cubicBezTo>
                    <a:pt x="3847" y="4818"/>
                    <a:pt x="3658" y="3956"/>
                    <a:pt x="3658" y="3054"/>
                  </a:cubicBezTo>
                  <a:cubicBezTo>
                    <a:pt x="3658" y="1954"/>
                    <a:pt x="3926" y="913"/>
                    <a:pt x="440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a:off x="3649609" y="1416352"/>
              <a:ext cx="555807" cy="651141"/>
            </a:xfrm>
            <a:custGeom>
              <a:avLst/>
              <a:gdLst/>
              <a:ahLst/>
              <a:cxnLst/>
              <a:rect l="l" t="t" r="r" b="b"/>
              <a:pathLst>
                <a:path w="3877" h="4542" extrusionOk="0">
                  <a:moveTo>
                    <a:pt x="3876" y="1"/>
                  </a:moveTo>
                  <a:cubicBezTo>
                    <a:pt x="2439" y="367"/>
                    <a:pt x="1130" y="1032"/>
                    <a:pt x="0" y="1924"/>
                  </a:cubicBezTo>
                  <a:lnTo>
                    <a:pt x="2617" y="4541"/>
                  </a:lnTo>
                  <a:cubicBezTo>
                    <a:pt x="3014" y="4273"/>
                    <a:pt x="3430" y="4035"/>
                    <a:pt x="3876" y="3857"/>
                  </a:cubicBezTo>
                  <a:lnTo>
                    <a:pt x="387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4"/>
            <p:cNvSpPr/>
            <p:nvPr/>
          </p:nvSpPr>
          <p:spPr>
            <a:xfrm>
              <a:off x="3153580" y="1434129"/>
              <a:ext cx="1051832" cy="1782968"/>
            </a:xfrm>
            <a:custGeom>
              <a:avLst/>
              <a:gdLst/>
              <a:ahLst/>
              <a:cxnLst/>
              <a:rect l="l" t="t" r="r" b="b"/>
              <a:pathLst>
                <a:path w="7337" h="12437" extrusionOk="0">
                  <a:moveTo>
                    <a:pt x="1188" y="1"/>
                  </a:moveTo>
                  <a:cubicBezTo>
                    <a:pt x="584" y="1"/>
                    <a:pt x="0" y="470"/>
                    <a:pt x="0" y="1175"/>
                  </a:cubicBezTo>
                  <a:lnTo>
                    <a:pt x="0" y="6826"/>
                  </a:lnTo>
                  <a:lnTo>
                    <a:pt x="3976" y="6826"/>
                  </a:lnTo>
                  <a:cubicBezTo>
                    <a:pt x="3500" y="7738"/>
                    <a:pt x="3232" y="8779"/>
                    <a:pt x="3232" y="9879"/>
                  </a:cubicBezTo>
                  <a:cubicBezTo>
                    <a:pt x="3232" y="10781"/>
                    <a:pt x="3421" y="11643"/>
                    <a:pt x="3747" y="12436"/>
                  </a:cubicBezTo>
                  <a:lnTo>
                    <a:pt x="5245" y="12436"/>
                  </a:lnTo>
                  <a:cubicBezTo>
                    <a:pt x="4828" y="11673"/>
                    <a:pt x="4590" y="10801"/>
                    <a:pt x="4590" y="9879"/>
                  </a:cubicBezTo>
                  <a:cubicBezTo>
                    <a:pt x="4590" y="8739"/>
                    <a:pt x="4947" y="7688"/>
                    <a:pt x="5552" y="6826"/>
                  </a:cubicBezTo>
                  <a:cubicBezTo>
                    <a:pt x="5958" y="6261"/>
                    <a:pt x="6464" y="5765"/>
                    <a:pt x="7058" y="5398"/>
                  </a:cubicBezTo>
                  <a:cubicBezTo>
                    <a:pt x="7148" y="5339"/>
                    <a:pt x="7237" y="5279"/>
                    <a:pt x="7336" y="5230"/>
                  </a:cubicBezTo>
                  <a:lnTo>
                    <a:pt x="7336" y="3733"/>
                  </a:lnTo>
                  <a:cubicBezTo>
                    <a:pt x="6890" y="3911"/>
                    <a:pt x="6474" y="4149"/>
                    <a:pt x="6077" y="4417"/>
                  </a:cubicBezTo>
                  <a:lnTo>
                    <a:pt x="2003" y="342"/>
                  </a:lnTo>
                  <a:cubicBezTo>
                    <a:pt x="1767" y="106"/>
                    <a:pt x="1475" y="1"/>
                    <a:pt x="118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83;p14"/>
          <p:cNvSpPr/>
          <p:nvPr/>
        </p:nvSpPr>
        <p:spPr>
          <a:xfrm>
            <a:off x="4205276" y="1969158"/>
            <a:ext cx="143" cy="214753"/>
          </a:xfrm>
          <a:custGeom>
            <a:avLst/>
            <a:gdLst/>
            <a:ahLst/>
            <a:cxnLst/>
            <a:rect l="l" t="t" r="r" b="b"/>
            <a:pathLst>
              <a:path w="1" h="1498" extrusionOk="0">
                <a:moveTo>
                  <a:pt x="0" y="1"/>
                </a:moveTo>
                <a:lnTo>
                  <a:pt x="0" y="1498"/>
                </a:lnTo>
                <a:lnTo>
                  <a:pt x="0" y="1498"/>
                </a:lnTo>
                <a:close/>
              </a:path>
            </a:pathLst>
          </a:custGeom>
          <a:solidFill>
            <a:srgbClr val="FF6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14"/>
          <p:cNvGrpSpPr/>
          <p:nvPr/>
        </p:nvGrpSpPr>
        <p:grpSpPr>
          <a:xfrm>
            <a:off x="5163286" y="1640176"/>
            <a:ext cx="365344" cy="289753"/>
            <a:chOff x="-62882850" y="1999375"/>
            <a:chExt cx="315850" cy="250500"/>
          </a:xfrm>
        </p:grpSpPr>
        <p:sp>
          <p:nvSpPr>
            <p:cNvPr id="85" name="Google Shape;85;p14"/>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14"/>
          <p:cNvGrpSpPr/>
          <p:nvPr/>
        </p:nvGrpSpPr>
        <p:grpSpPr>
          <a:xfrm>
            <a:off x="4296568" y="2575232"/>
            <a:ext cx="550844" cy="550502"/>
            <a:chOff x="6479471" y="2079003"/>
            <a:chExt cx="348923" cy="348706"/>
          </a:xfrm>
        </p:grpSpPr>
        <p:sp>
          <p:nvSpPr>
            <p:cNvPr id="88" name="Google Shape;88;p14"/>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89;p14"/>
            <p:cNvGrpSpPr/>
            <p:nvPr/>
          </p:nvGrpSpPr>
          <p:grpSpPr>
            <a:xfrm>
              <a:off x="6520582" y="2079003"/>
              <a:ext cx="307811" cy="348706"/>
              <a:chOff x="-60218325" y="2304850"/>
              <a:chExt cx="279625" cy="316775"/>
            </a:xfrm>
          </p:grpSpPr>
          <p:sp>
            <p:nvSpPr>
              <p:cNvPr id="90" name="Google Shape;90;p14"/>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4"/>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4"/>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4"/>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7A5B9-5A03-43CC-B521-C8F658B776F6}"/>
              </a:ext>
            </a:extLst>
          </p:cNvPr>
          <p:cNvSpPr>
            <a:spLocks noGrp="1"/>
          </p:cNvSpPr>
          <p:nvPr>
            <p:ph type="title"/>
          </p:nvPr>
        </p:nvSpPr>
        <p:spPr/>
        <p:txBody>
          <a:bodyPr/>
          <a:lstStyle/>
          <a:p>
            <a:r>
              <a:rPr lang="en" dirty="0"/>
              <a:t>Description of the Project</a:t>
            </a:r>
            <a:br>
              <a:rPr lang="en" dirty="0"/>
            </a:br>
            <a:r>
              <a:rPr lang="en" dirty="0"/>
              <a:t> (Pt -2)</a:t>
            </a:r>
            <a:endParaRPr lang="en-IN" dirty="0"/>
          </a:p>
        </p:txBody>
      </p:sp>
      <p:grpSp>
        <p:nvGrpSpPr>
          <p:cNvPr id="3" name="Google Shape;97;p14">
            <a:extLst>
              <a:ext uri="{FF2B5EF4-FFF2-40B4-BE49-F238E27FC236}">
                <a16:creationId xmlns:a16="http://schemas.microsoft.com/office/drawing/2014/main" id="{862E5379-D987-4B83-9332-842016401055}"/>
              </a:ext>
            </a:extLst>
          </p:cNvPr>
          <p:cNvGrpSpPr/>
          <p:nvPr/>
        </p:nvGrpSpPr>
        <p:grpSpPr>
          <a:xfrm>
            <a:off x="4205276" y="452908"/>
            <a:ext cx="4843034" cy="2053771"/>
            <a:chOff x="4205276" y="430048"/>
            <a:chExt cx="4843034" cy="2053771"/>
          </a:xfrm>
        </p:grpSpPr>
        <p:sp>
          <p:nvSpPr>
            <p:cNvPr id="4" name="Google Shape;98;p14">
              <a:extLst>
                <a:ext uri="{FF2B5EF4-FFF2-40B4-BE49-F238E27FC236}">
                  <a16:creationId xmlns:a16="http://schemas.microsoft.com/office/drawing/2014/main" id="{86009D78-C7A9-4697-B196-5EADF1D3D3D5}"/>
                </a:ext>
              </a:extLst>
            </p:cNvPr>
            <p:cNvSpPr txBox="1"/>
            <p:nvPr/>
          </p:nvSpPr>
          <p:spPr>
            <a:xfrm>
              <a:off x="6345610" y="430048"/>
              <a:ext cx="2702700" cy="2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b="1" dirty="0">
                  <a:solidFill>
                    <a:schemeClr val="bg1">
                      <a:lumMod val="75000"/>
                    </a:schemeClr>
                  </a:solidFill>
                  <a:latin typeface="Fira Sans Extra Condensed"/>
                  <a:ea typeface="Fira Sans Extra Condensed"/>
                  <a:cs typeface="Fira Sans Extra Condensed"/>
                  <a:sym typeface="Fira Sans Extra Condensed"/>
                </a:rPr>
                <a:t>Approach to the Solution</a:t>
              </a:r>
              <a:endParaRPr sz="1700" b="1" dirty="0">
                <a:solidFill>
                  <a:schemeClr val="bg1">
                    <a:lumMod val="75000"/>
                  </a:schemeClr>
                </a:solidFill>
                <a:latin typeface="Fira Sans Extra Condensed"/>
                <a:ea typeface="Fira Sans Extra Condensed"/>
                <a:cs typeface="Fira Sans Extra Condensed"/>
                <a:sym typeface="Fira Sans Extra Condensed"/>
              </a:endParaRPr>
            </a:p>
          </p:txBody>
        </p:sp>
        <p:sp>
          <p:nvSpPr>
            <p:cNvPr id="5" name="Google Shape;99;p14">
              <a:extLst>
                <a:ext uri="{FF2B5EF4-FFF2-40B4-BE49-F238E27FC236}">
                  <a16:creationId xmlns:a16="http://schemas.microsoft.com/office/drawing/2014/main" id="{DD54C11A-DE60-46A2-B27F-7843C6EF8436}"/>
                </a:ext>
              </a:extLst>
            </p:cNvPr>
            <p:cNvSpPr txBox="1"/>
            <p:nvPr/>
          </p:nvSpPr>
          <p:spPr>
            <a:xfrm>
              <a:off x="6831816" y="723148"/>
              <a:ext cx="2037000" cy="693300"/>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Clr>
                  <a:schemeClr val="accent6"/>
                </a:buClr>
                <a:buSzPts val="1100"/>
                <a:buFont typeface="Wingdings" panose="05000000000000000000" pitchFamily="2" charset="2"/>
                <a:buChar char="q"/>
              </a:pPr>
              <a:r>
                <a:rPr lang="en" sz="900" dirty="0">
                  <a:solidFill>
                    <a:schemeClr val="accent6"/>
                  </a:solidFill>
                  <a:latin typeface="Roboto"/>
                  <a:ea typeface="Roboto"/>
                  <a:cs typeface="Roboto"/>
                  <a:sym typeface="Roboto"/>
                </a:rPr>
                <a:t>The thought behind our innovaton was to aid and expedite the existing emergency response system.</a:t>
              </a:r>
            </a:p>
            <a:p>
              <a:pPr lvl="0" algn="just" rtl="0">
                <a:spcBef>
                  <a:spcPts val="0"/>
                </a:spcBef>
                <a:spcAft>
                  <a:spcPts val="0"/>
                </a:spcAft>
                <a:buClr>
                  <a:schemeClr val="accent6"/>
                </a:buClr>
                <a:buSzPts val="1100"/>
              </a:pPr>
              <a:endParaRPr lang="en" sz="9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 sz="900" dirty="0">
                  <a:solidFill>
                    <a:schemeClr val="accent6"/>
                  </a:solidFill>
                  <a:latin typeface="Roboto"/>
                  <a:ea typeface="Roboto"/>
                  <a:cs typeface="Roboto"/>
                  <a:sym typeface="Roboto"/>
                </a:rPr>
                <a:t>Through our research we came across traffic being the major contributer to this concern. This </a:t>
              </a:r>
              <a:r>
                <a:rPr lang="en-IN" sz="900" dirty="0">
                  <a:solidFill>
                    <a:schemeClr val="accent6"/>
                  </a:solidFill>
                  <a:latin typeface="Roboto"/>
                  <a:ea typeface="Roboto"/>
                  <a:cs typeface="Roboto"/>
                  <a:sym typeface="Roboto"/>
                </a:rPr>
                <a:t>ma</a:t>
              </a:r>
              <a:r>
                <a:rPr lang="en" sz="900" dirty="0">
                  <a:solidFill>
                    <a:schemeClr val="accent6"/>
                  </a:solidFill>
                  <a:latin typeface="Roboto"/>
                  <a:ea typeface="Roboto"/>
                  <a:cs typeface="Roboto"/>
                  <a:sym typeface="Roboto"/>
                </a:rPr>
                <a:t>de us think of a way around traffic control to quicken t</a:t>
              </a:r>
              <a:r>
                <a:rPr lang="en-IN" sz="900" dirty="0">
                  <a:solidFill>
                    <a:schemeClr val="accent6"/>
                  </a:solidFill>
                  <a:latin typeface="Roboto"/>
                  <a:ea typeface="Roboto"/>
                  <a:cs typeface="Roboto"/>
                  <a:sym typeface="Roboto"/>
                </a:rPr>
                <a:t>he</a:t>
              </a:r>
              <a:r>
                <a:rPr lang="en" sz="900" dirty="0">
                  <a:solidFill>
                    <a:schemeClr val="accent6"/>
                  </a:solidFill>
                  <a:latin typeface="Roboto"/>
                  <a:ea typeface="Roboto"/>
                  <a:cs typeface="Roboto"/>
                  <a:sym typeface="Roboto"/>
                </a:rPr>
                <a:t> response.</a:t>
              </a:r>
            </a:p>
            <a:p>
              <a:pPr lvl="0" algn="just" rtl="0">
                <a:spcBef>
                  <a:spcPts val="0"/>
                </a:spcBef>
                <a:spcAft>
                  <a:spcPts val="0"/>
                </a:spcAft>
                <a:buClr>
                  <a:schemeClr val="accent6"/>
                </a:buClr>
                <a:buSzPts val="1100"/>
              </a:pPr>
              <a:endParaRPr lang="en" sz="9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 sz="900" dirty="0">
                  <a:solidFill>
                    <a:schemeClr val="accent6"/>
                  </a:solidFill>
                  <a:latin typeface="Roboto"/>
                  <a:ea typeface="Roboto"/>
                  <a:cs typeface="Roboto"/>
                  <a:sym typeface="Roboto"/>
                </a:rPr>
                <a:t>We believe to solve for this problem by  applying the concept of a </a:t>
              </a:r>
              <a:r>
                <a:rPr lang="en" sz="900" dirty="0">
                  <a:solidFill>
                    <a:schemeClr val="accent6"/>
                  </a:solidFill>
                  <a:highlight>
                    <a:srgbClr val="00FF00"/>
                  </a:highlight>
                  <a:latin typeface="Roboto"/>
                  <a:ea typeface="Roboto"/>
                  <a:cs typeface="Roboto"/>
                  <a:sym typeface="Roboto"/>
                </a:rPr>
                <a:t>“Green Corridor” </a:t>
              </a:r>
              <a:r>
                <a:rPr lang="en" sz="900" dirty="0">
                  <a:solidFill>
                    <a:schemeClr val="accent6"/>
                  </a:solidFill>
                  <a:latin typeface="Roboto"/>
                  <a:ea typeface="Roboto"/>
                  <a:cs typeface="Roboto"/>
                  <a:sym typeface="Roboto"/>
                </a:rPr>
                <a:t>to a local level. </a:t>
              </a:r>
            </a:p>
            <a:p>
              <a:pPr lvl="0" algn="just" rtl="0">
                <a:spcBef>
                  <a:spcPts val="0"/>
                </a:spcBef>
                <a:spcAft>
                  <a:spcPts val="0"/>
                </a:spcAft>
                <a:buClr>
                  <a:schemeClr val="accent6"/>
                </a:buClr>
                <a:buSzPts val="1100"/>
              </a:pPr>
              <a:endParaRPr lang="en" sz="900" dirty="0">
                <a:solidFill>
                  <a:schemeClr val="accent6"/>
                </a:solidFill>
                <a:latin typeface="Roboto"/>
                <a:ea typeface="Roboto"/>
                <a:cs typeface="Roboto"/>
                <a:sym typeface="Roboto"/>
              </a:endParaRPr>
            </a:p>
            <a:p>
              <a:pPr marL="171450" lvl="0" indent="-171450" algn="just" rtl="0">
                <a:spcBef>
                  <a:spcPts val="0"/>
                </a:spcBef>
                <a:spcAft>
                  <a:spcPts val="0"/>
                </a:spcAft>
                <a:buClr>
                  <a:schemeClr val="accent6"/>
                </a:buClr>
                <a:buSzPts val="1100"/>
                <a:buFont typeface="Wingdings" panose="05000000000000000000" pitchFamily="2" charset="2"/>
                <a:buChar char="q"/>
              </a:pPr>
              <a:r>
                <a:rPr lang="en" sz="900" dirty="0">
                  <a:solidFill>
                    <a:schemeClr val="accent6"/>
                  </a:solidFill>
                  <a:latin typeface="Roboto"/>
                  <a:ea typeface="Roboto"/>
                  <a:cs typeface="Roboto"/>
                  <a:sym typeface="Roboto"/>
                </a:rPr>
                <a:t>Our project works on a mechanism of signalling all google map users on the shortest route in a 1 km radius of an ambulance approach and partnering with the traffic control to alter traffic restrictions in that route to create a temporary green corridor making the emergency reponse lightning .   </a:t>
              </a:r>
              <a:endParaRPr sz="900" dirty="0">
                <a:latin typeface="Roboto"/>
                <a:ea typeface="Roboto"/>
                <a:cs typeface="Roboto"/>
                <a:sym typeface="Roboto"/>
              </a:endParaRPr>
            </a:p>
          </p:txBody>
        </p:sp>
        <p:sp>
          <p:nvSpPr>
            <p:cNvPr id="6" name="Google Shape;100;p14">
              <a:extLst>
                <a:ext uri="{FF2B5EF4-FFF2-40B4-BE49-F238E27FC236}">
                  <a16:creationId xmlns:a16="http://schemas.microsoft.com/office/drawing/2014/main" id="{33495820-3E4B-4503-971C-3C2079143FBA}"/>
                </a:ext>
              </a:extLst>
            </p:cNvPr>
            <p:cNvSpPr/>
            <p:nvPr/>
          </p:nvSpPr>
          <p:spPr>
            <a:xfrm>
              <a:off x="5352164" y="1926579"/>
              <a:ext cx="653865" cy="557240"/>
            </a:xfrm>
            <a:custGeom>
              <a:avLst/>
              <a:gdLst/>
              <a:ahLst/>
              <a:cxnLst/>
              <a:rect l="l" t="t" r="r" b="b"/>
              <a:pathLst>
                <a:path w="4561" h="3887" extrusionOk="0">
                  <a:moveTo>
                    <a:pt x="2617" y="0"/>
                  </a:moveTo>
                  <a:lnTo>
                    <a:pt x="0" y="2617"/>
                  </a:lnTo>
                  <a:cubicBezTo>
                    <a:pt x="278" y="3014"/>
                    <a:pt x="516" y="3441"/>
                    <a:pt x="704" y="3886"/>
                  </a:cubicBezTo>
                  <a:lnTo>
                    <a:pt x="4560" y="3886"/>
                  </a:lnTo>
                  <a:cubicBezTo>
                    <a:pt x="4193" y="2449"/>
                    <a:pt x="3519" y="1121"/>
                    <a:pt x="261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7" name="Google Shape;101;p14">
              <a:extLst>
                <a:ext uri="{FF2B5EF4-FFF2-40B4-BE49-F238E27FC236}">
                  <a16:creationId xmlns:a16="http://schemas.microsoft.com/office/drawing/2014/main" id="{8E7FEF00-7059-4E7F-97CD-8B1B0FD7C882}"/>
                </a:ext>
              </a:extLst>
            </p:cNvPr>
            <p:cNvSpPr/>
            <p:nvPr/>
          </p:nvSpPr>
          <p:spPr>
            <a:xfrm>
              <a:off x="4205276" y="1370906"/>
              <a:ext cx="798802" cy="628347"/>
            </a:xfrm>
            <a:custGeom>
              <a:avLst/>
              <a:gdLst/>
              <a:ahLst/>
              <a:cxnLst/>
              <a:rect l="l" t="t" r="r" b="b"/>
              <a:pathLst>
                <a:path w="5572" h="4383" extrusionOk="0">
                  <a:moveTo>
                    <a:pt x="2558" y="1"/>
                  </a:moveTo>
                  <a:cubicBezTo>
                    <a:pt x="1676" y="1"/>
                    <a:pt x="823" y="109"/>
                    <a:pt x="0" y="318"/>
                  </a:cubicBezTo>
                  <a:lnTo>
                    <a:pt x="0" y="4174"/>
                  </a:lnTo>
                  <a:cubicBezTo>
                    <a:pt x="793" y="3847"/>
                    <a:pt x="1656" y="3658"/>
                    <a:pt x="2558" y="3658"/>
                  </a:cubicBezTo>
                  <a:cubicBezTo>
                    <a:pt x="3639" y="3658"/>
                    <a:pt x="4669" y="3926"/>
                    <a:pt x="5571" y="4382"/>
                  </a:cubicBezTo>
                  <a:lnTo>
                    <a:pt x="5571" y="446"/>
                  </a:lnTo>
                  <a:cubicBezTo>
                    <a:pt x="4620" y="149"/>
                    <a:pt x="3608" y="1"/>
                    <a:pt x="255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8" name="Google Shape;102;p14">
              <a:extLst>
                <a:ext uri="{FF2B5EF4-FFF2-40B4-BE49-F238E27FC236}">
                  <a16:creationId xmlns:a16="http://schemas.microsoft.com/office/drawing/2014/main" id="{34403A1C-6283-4024-BA6C-D1AF38F09ADD}"/>
                </a:ext>
              </a:extLst>
            </p:cNvPr>
            <p:cNvSpPr/>
            <p:nvPr/>
          </p:nvSpPr>
          <p:spPr>
            <a:xfrm>
              <a:off x="4205276" y="1433412"/>
              <a:ext cx="1833288" cy="1050399"/>
            </a:xfrm>
            <a:custGeom>
              <a:avLst/>
              <a:gdLst/>
              <a:ahLst/>
              <a:cxnLst/>
              <a:rect l="l" t="t" r="r" b="b"/>
              <a:pathLst>
                <a:path w="12788" h="7327" extrusionOk="0">
                  <a:moveTo>
                    <a:pt x="5571" y="1"/>
                  </a:moveTo>
                  <a:lnTo>
                    <a:pt x="5571" y="3946"/>
                  </a:lnTo>
                  <a:cubicBezTo>
                    <a:pt x="4669" y="3490"/>
                    <a:pt x="3639" y="3222"/>
                    <a:pt x="2558" y="3222"/>
                  </a:cubicBezTo>
                  <a:cubicBezTo>
                    <a:pt x="1656" y="3222"/>
                    <a:pt x="793" y="3411"/>
                    <a:pt x="0" y="3738"/>
                  </a:cubicBezTo>
                  <a:lnTo>
                    <a:pt x="0" y="5235"/>
                  </a:lnTo>
                  <a:cubicBezTo>
                    <a:pt x="764" y="4819"/>
                    <a:pt x="1636" y="4581"/>
                    <a:pt x="2558" y="4581"/>
                  </a:cubicBezTo>
                  <a:cubicBezTo>
                    <a:pt x="3678" y="4581"/>
                    <a:pt x="4719" y="4927"/>
                    <a:pt x="5571" y="5513"/>
                  </a:cubicBezTo>
                  <a:cubicBezTo>
                    <a:pt x="6156" y="5919"/>
                    <a:pt x="6652" y="6434"/>
                    <a:pt x="7029" y="7029"/>
                  </a:cubicBezTo>
                  <a:cubicBezTo>
                    <a:pt x="7098" y="7128"/>
                    <a:pt x="7157" y="7227"/>
                    <a:pt x="7207" y="7326"/>
                  </a:cubicBezTo>
                  <a:lnTo>
                    <a:pt x="8704" y="7326"/>
                  </a:lnTo>
                  <a:cubicBezTo>
                    <a:pt x="8516" y="6881"/>
                    <a:pt x="8278" y="6454"/>
                    <a:pt x="8000" y="6057"/>
                  </a:cubicBezTo>
                  <a:lnTo>
                    <a:pt x="12054" y="2003"/>
                  </a:lnTo>
                  <a:cubicBezTo>
                    <a:pt x="12788" y="1270"/>
                    <a:pt x="12263" y="1"/>
                    <a:pt x="1122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71;p14">
            <a:extLst>
              <a:ext uri="{FF2B5EF4-FFF2-40B4-BE49-F238E27FC236}">
                <a16:creationId xmlns:a16="http://schemas.microsoft.com/office/drawing/2014/main" id="{FB759BBC-E80C-4AA9-9524-DE8CD9B71F72}"/>
              </a:ext>
            </a:extLst>
          </p:cNvPr>
          <p:cNvGrpSpPr/>
          <p:nvPr/>
        </p:nvGrpSpPr>
        <p:grpSpPr>
          <a:xfrm>
            <a:off x="294919" y="2902640"/>
            <a:ext cx="4643786" cy="1427257"/>
            <a:chOff x="294919" y="2902640"/>
            <a:chExt cx="4643786" cy="1427257"/>
          </a:xfrm>
        </p:grpSpPr>
        <p:sp>
          <p:nvSpPr>
            <p:cNvPr id="10" name="Google Shape;72;p14">
              <a:extLst>
                <a:ext uri="{FF2B5EF4-FFF2-40B4-BE49-F238E27FC236}">
                  <a16:creationId xmlns:a16="http://schemas.microsoft.com/office/drawing/2014/main" id="{E1E3EF11-6EE3-4C2B-AE77-1C37B8205681}"/>
                </a:ext>
              </a:extLst>
            </p:cNvPr>
            <p:cNvSpPr txBox="1"/>
            <p:nvPr/>
          </p:nvSpPr>
          <p:spPr>
            <a:xfrm>
              <a:off x="294919" y="2902640"/>
              <a:ext cx="23289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bg1">
                      <a:lumMod val="75000"/>
                    </a:schemeClr>
                  </a:solidFill>
                  <a:latin typeface="Fira Sans Extra Condensed"/>
                  <a:ea typeface="Fira Sans Extra Condensed"/>
                  <a:cs typeface="Fira Sans Extra Condensed"/>
                  <a:sym typeface="Fira Sans Extra Condensed"/>
                </a:rPr>
                <a:t>Relevance to the Theme</a:t>
              </a:r>
              <a:endParaRPr sz="1700" b="1" dirty="0">
                <a:solidFill>
                  <a:schemeClr val="bg1">
                    <a:lumMod val="75000"/>
                  </a:schemeClr>
                </a:solidFill>
                <a:latin typeface="Fira Sans Extra Condensed"/>
                <a:ea typeface="Fira Sans Extra Condensed"/>
                <a:cs typeface="Fira Sans Extra Condensed"/>
                <a:sym typeface="Fira Sans Extra Condensed"/>
              </a:endParaRPr>
            </a:p>
          </p:txBody>
        </p:sp>
        <p:sp>
          <p:nvSpPr>
            <p:cNvPr id="11" name="Google Shape;73;p14">
              <a:extLst>
                <a:ext uri="{FF2B5EF4-FFF2-40B4-BE49-F238E27FC236}">
                  <a16:creationId xmlns:a16="http://schemas.microsoft.com/office/drawing/2014/main" id="{9806E1DB-378B-4A66-992C-F646F045A656}"/>
                </a:ext>
              </a:extLst>
            </p:cNvPr>
            <p:cNvSpPr txBox="1"/>
            <p:nvPr/>
          </p:nvSpPr>
          <p:spPr>
            <a:xfrm>
              <a:off x="294919" y="3216985"/>
              <a:ext cx="2037000" cy="693300"/>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Font typeface="Wingdings" panose="05000000000000000000" pitchFamily="2" charset="2"/>
                <a:buChar char="q"/>
              </a:pPr>
              <a:r>
                <a:rPr lang="en" sz="1100" dirty="0">
                  <a:solidFill>
                    <a:schemeClr val="accent6"/>
                  </a:solidFill>
                  <a:latin typeface="Roboto"/>
                  <a:ea typeface="Roboto"/>
                  <a:cs typeface="Roboto"/>
                  <a:sym typeface="Roboto"/>
                </a:rPr>
                <a:t>Our product is based on the theme of open innovation. </a:t>
              </a:r>
            </a:p>
            <a:p>
              <a:pPr lvl="0" algn="just" rtl="0">
                <a:spcBef>
                  <a:spcPts val="0"/>
                </a:spcBef>
                <a:spcAft>
                  <a:spcPts val="0"/>
                </a:spcAft>
              </a:pPr>
              <a:endParaRPr lang="en" sz="1100" dirty="0">
                <a:solidFill>
                  <a:schemeClr val="accent6"/>
                </a:solidFill>
                <a:latin typeface="Roboto"/>
                <a:ea typeface="Roboto"/>
                <a:cs typeface="Roboto"/>
                <a:sym typeface="Roboto"/>
              </a:endParaRPr>
            </a:p>
            <a:p>
              <a:pPr marL="171450" lvl="0" indent="-171450" algn="just" rtl="0">
                <a:spcBef>
                  <a:spcPts val="0"/>
                </a:spcBef>
                <a:spcAft>
                  <a:spcPts val="0"/>
                </a:spcAft>
                <a:buFont typeface="Wingdings" panose="05000000000000000000" pitchFamily="2" charset="2"/>
                <a:buChar char="q"/>
              </a:pPr>
              <a:r>
                <a:rPr lang="en" sz="1100" dirty="0">
                  <a:solidFill>
                    <a:schemeClr val="accent6"/>
                  </a:solidFill>
                  <a:latin typeface="Roboto"/>
                  <a:ea typeface="Roboto"/>
                  <a:cs typeface="Roboto"/>
                  <a:sym typeface="Roboto"/>
                </a:rPr>
                <a:t>It integrates the healthcare and traffic control sectors to provide a rapid emergency respo</a:t>
              </a:r>
              <a:r>
                <a:rPr lang="en-IN" sz="1100" dirty="0">
                  <a:solidFill>
                    <a:schemeClr val="accent6"/>
                  </a:solidFill>
                  <a:latin typeface="Roboto"/>
                  <a:ea typeface="Roboto"/>
                  <a:cs typeface="Roboto"/>
                  <a:sym typeface="Roboto"/>
                </a:rPr>
                <a:t>n</a:t>
              </a:r>
              <a:r>
                <a:rPr lang="en" sz="1100" dirty="0">
                  <a:solidFill>
                    <a:schemeClr val="accent6"/>
                  </a:solidFill>
                  <a:latin typeface="Roboto"/>
                  <a:ea typeface="Roboto"/>
                  <a:cs typeface="Roboto"/>
                  <a:sym typeface="Roboto"/>
                </a:rPr>
                <a:t>se to the individuals in need.</a:t>
              </a:r>
              <a:endParaRPr sz="1100" dirty="0">
                <a:latin typeface="Roboto"/>
                <a:ea typeface="Roboto"/>
                <a:cs typeface="Roboto"/>
                <a:sym typeface="Roboto"/>
              </a:endParaRPr>
            </a:p>
          </p:txBody>
        </p:sp>
        <p:sp>
          <p:nvSpPr>
            <p:cNvPr id="12" name="Google Shape;74;p14">
              <a:extLst>
                <a:ext uri="{FF2B5EF4-FFF2-40B4-BE49-F238E27FC236}">
                  <a16:creationId xmlns:a16="http://schemas.microsoft.com/office/drawing/2014/main" id="{D636818E-6122-4848-93C8-CF8A86C01C9F}"/>
                </a:ext>
              </a:extLst>
            </p:cNvPr>
            <p:cNvSpPr/>
            <p:nvPr/>
          </p:nvSpPr>
          <p:spPr>
            <a:xfrm>
              <a:off x="4128434" y="3697393"/>
              <a:ext cx="810271" cy="632504"/>
            </a:xfrm>
            <a:custGeom>
              <a:avLst/>
              <a:gdLst/>
              <a:ahLst/>
              <a:cxnLst/>
              <a:rect l="l" t="t" r="r" b="b"/>
              <a:pathLst>
                <a:path w="5652" h="4412" extrusionOk="0">
                  <a:moveTo>
                    <a:pt x="31" y="0"/>
                  </a:moveTo>
                  <a:lnTo>
                    <a:pt x="31" y="3945"/>
                  </a:lnTo>
                  <a:lnTo>
                    <a:pt x="1" y="3945"/>
                  </a:lnTo>
                  <a:cubicBezTo>
                    <a:pt x="972" y="4253"/>
                    <a:pt x="2013" y="4412"/>
                    <a:pt x="3094" y="4412"/>
                  </a:cubicBezTo>
                  <a:cubicBezTo>
                    <a:pt x="3976" y="4412"/>
                    <a:pt x="4829" y="4302"/>
                    <a:pt x="5651" y="4095"/>
                  </a:cubicBezTo>
                  <a:lnTo>
                    <a:pt x="5651" y="238"/>
                  </a:lnTo>
                  <a:cubicBezTo>
                    <a:pt x="4858" y="565"/>
                    <a:pt x="3996" y="753"/>
                    <a:pt x="3094" y="753"/>
                  </a:cubicBezTo>
                  <a:cubicBezTo>
                    <a:pt x="1994" y="753"/>
                    <a:pt x="952" y="476"/>
                    <a:pt x="31"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5;p14">
              <a:extLst>
                <a:ext uri="{FF2B5EF4-FFF2-40B4-BE49-F238E27FC236}">
                  <a16:creationId xmlns:a16="http://schemas.microsoft.com/office/drawing/2014/main" id="{488604A7-6904-44EC-9753-9C3212E79C5B}"/>
                </a:ext>
              </a:extLst>
            </p:cNvPr>
            <p:cNvSpPr/>
            <p:nvPr/>
          </p:nvSpPr>
          <p:spPr>
            <a:xfrm>
              <a:off x="3137953" y="3216985"/>
              <a:ext cx="648274" cy="551506"/>
            </a:xfrm>
            <a:custGeom>
              <a:avLst/>
              <a:gdLst/>
              <a:ahLst/>
              <a:cxnLst/>
              <a:rect l="l" t="t" r="r" b="b"/>
              <a:pathLst>
                <a:path w="4522" h="3847" extrusionOk="0">
                  <a:moveTo>
                    <a:pt x="1" y="0"/>
                  </a:moveTo>
                  <a:cubicBezTo>
                    <a:pt x="358" y="1418"/>
                    <a:pt x="1021" y="2727"/>
                    <a:pt x="1904" y="3847"/>
                  </a:cubicBezTo>
                  <a:lnTo>
                    <a:pt x="4521" y="1230"/>
                  </a:lnTo>
                  <a:cubicBezTo>
                    <a:pt x="4263" y="843"/>
                    <a:pt x="4035" y="437"/>
                    <a:pt x="3856"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6;p14">
              <a:extLst>
                <a:ext uri="{FF2B5EF4-FFF2-40B4-BE49-F238E27FC236}">
                  <a16:creationId xmlns:a16="http://schemas.microsoft.com/office/drawing/2014/main" id="{CCD75DD4-13C1-416B-B71A-A1CA3285B2F4}"/>
                </a:ext>
              </a:extLst>
            </p:cNvPr>
            <p:cNvSpPr/>
            <p:nvPr/>
          </p:nvSpPr>
          <p:spPr>
            <a:xfrm>
              <a:off x="3098242" y="3216985"/>
              <a:ext cx="1840456" cy="1046098"/>
            </a:xfrm>
            <a:custGeom>
              <a:avLst/>
              <a:gdLst/>
              <a:ahLst/>
              <a:cxnLst/>
              <a:rect l="l" t="t" r="r" b="b"/>
              <a:pathLst>
                <a:path w="12838" h="7297" extrusionOk="0">
                  <a:moveTo>
                    <a:pt x="4133" y="0"/>
                  </a:moveTo>
                  <a:cubicBezTo>
                    <a:pt x="4312" y="437"/>
                    <a:pt x="4540" y="843"/>
                    <a:pt x="4798" y="1230"/>
                  </a:cubicBezTo>
                  <a:lnTo>
                    <a:pt x="2181" y="3847"/>
                  </a:lnTo>
                  <a:lnTo>
                    <a:pt x="734" y="5294"/>
                  </a:lnTo>
                  <a:cubicBezTo>
                    <a:pt x="0" y="6028"/>
                    <a:pt x="525" y="7296"/>
                    <a:pt x="1566" y="7296"/>
                  </a:cubicBezTo>
                  <a:lnTo>
                    <a:pt x="7217" y="7296"/>
                  </a:lnTo>
                  <a:lnTo>
                    <a:pt x="7217" y="3351"/>
                  </a:lnTo>
                  <a:cubicBezTo>
                    <a:pt x="8138" y="3827"/>
                    <a:pt x="9180" y="4104"/>
                    <a:pt x="10280" y="4104"/>
                  </a:cubicBezTo>
                  <a:cubicBezTo>
                    <a:pt x="11182" y="4104"/>
                    <a:pt x="12044" y="3916"/>
                    <a:pt x="12837" y="3589"/>
                  </a:cubicBezTo>
                  <a:lnTo>
                    <a:pt x="12837" y="2092"/>
                  </a:lnTo>
                  <a:cubicBezTo>
                    <a:pt x="12074" y="2509"/>
                    <a:pt x="11202" y="2747"/>
                    <a:pt x="10280" y="2747"/>
                  </a:cubicBezTo>
                  <a:cubicBezTo>
                    <a:pt x="9140" y="2747"/>
                    <a:pt x="8079" y="2390"/>
                    <a:pt x="7217" y="1775"/>
                  </a:cubicBezTo>
                  <a:cubicBezTo>
                    <a:pt x="6642" y="1368"/>
                    <a:pt x="6156" y="853"/>
                    <a:pt x="5779" y="249"/>
                  </a:cubicBezTo>
                  <a:cubicBezTo>
                    <a:pt x="5730" y="169"/>
                    <a:pt x="5680" y="80"/>
                    <a:pt x="563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87;p14">
            <a:extLst>
              <a:ext uri="{FF2B5EF4-FFF2-40B4-BE49-F238E27FC236}">
                <a16:creationId xmlns:a16="http://schemas.microsoft.com/office/drawing/2014/main" id="{8333C3A7-DFEA-4B8A-96C3-CD90826FC2D2}"/>
              </a:ext>
            </a:extLst>
          </p:cNvPr>
          <p:cNvGrpSpPr/>
          <p:nvPr/>
        </p:nvGrpSpPr>
        <p:grpSpPr>
          <a:xfrm>
            <a:off x="4296568" y="2575232"/>
            <a:ext cx="550844" cy="550502"/>
            <a:chOff x="6479471" y="2079003"/>
            <a:chExt cx="348923" cy="348706"/>
          </a:xfrm>
        </p:grpSpPr>
        <p:sp>
          <p:nvSpPr>
            <p:cNvPr id="16" name="Google Shape;88;p14">
              <a:extLst>
                <a:ext uri="{FF2B5EF4-FFF2-40B4-BE49-F238E27FC236}">
                  <a16:creationId xmlns:a16="http://schemas.microsoft.com/office/drawing/2014/main" id="{2C90FCDB-96E5-4AB6-AC60-963656C32BAD}"/>
                </a:ext>
              </a:extLst>
            </p:cNvPr>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89;p14">
              <a:extLst>
                <a:ext uri="{FF2B5EF4-FFF2-40B4-BE49-F238E27FC236}">
                  <a16:creationId xmlns:a16="http://schemas.microsoft.com/office/drawing/2014/main" id="{F53A4227-B0C6-431E-9584-57AB4BEB81EB}"/>
                </a:ext>
              </a:extLst>
            </p:cNvPr>
            <p:cNvGrpSpPr/>
            <p:nvPr/>
          </p:nvGrpSpPr>
          <p:grpSpPr>
            <a:xfrm>
              <a:off x="6520582" y="2079003"/>
              <a:ext cx="307811" cy="348706"/>
              <a:chOff x="-60218325" y="2304850"/>
              <a:chExt cx="279625" cy="316775"/>
            </a:xfrm>
          </p:grpSpPr>
          <p:sp>
            <p:nvSpPr>
              <p:cNvPr id="18" name="Google Shape;90;p14">
                <a:extLst>
                  <a:ext uri="{FF2B5EF4-FFF2-40B4-BE49-F238E27FC236}">
                    <a16:creationId xmlns:a16="http://schemas.microsoft.com/office/drawing/2014/main" id="{3513A927-61F3-4FC6-8C2A-3CC07C55A2AE}"/>
                  </a:ext>
                </a:extLst>
              </p:cNvPr>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1;p14">
                <a:extLst>
                  <a:ext uri="{FF2B5EF4-FFF2-40B4-BE49-F238E27FC236}">
                    <a16:creationId xmlns:a16="http://schemas.microsoft.com/office/drawing/2014/main" id="{374E9C00-D3FF-4AC4-9B94-B7772D42F08B}"/>
                  </a:ext>
                </a:extLst>
              </p:cNvPr>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2;p14">
                <a:extLst>
                  <a:ext uri="{FF2B5EF4-FFF2-40B4-BE49-F238E27FC236}">
                    <a16:creationId xmlns:a16="http://schemas.microsoft.com/office/drawing/2014/main" id="{80B3B283-4332-443B-8D43-699670EA4239}"/>
                  </a:ext>
                </a:extLst>
              </p:cNvPr>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3;p14">
                <a:extLst>
                  <a:ext uri="{FF2B5EF4-FFF2-40B4-BE49-F238E27FC236}">
                    <a16:creationId xmlns:a16="http://schemas.microsoft.com/office/drawing/2014/main" id="{1EA3762C-CAD8-4EB4-B2E5-9F112C9DF526}"/>
                  </a:ext>
                </a:extLst>
              </p:cNvPr>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4;p14">
                <a:extLst>
                  <a:ext uri="{FF2B5EF4-FFF2-40B4-BE49-F238E27FC236}">
                    <a16:creationId xmlns:a16="http://schemas.microsoft.com/office/drawing/2014/main" id="{A6676675-149A-4836-B540-B93437889A87}"/>
                  </a:ext>
                </a:extLst>
              </p:cNvPr>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5;p14">
                <a:extLst>
                  <a:ext uri="{FF2B5EF4-FFF2-40B4-BE49-F238E27FC236}">
                    <a16:creationId xmlns:a16="http://schemas.microsoft.com/office/drawing/2014/main" id="{AADD73FC-8504-4EE1-9B43-12CC27F9DE38}"/>
                  </a:ext>
                </a:extLst>
              </p:cNvPr>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6;p14">
                <a:extLst>
                  <a:ext uri="{FF2B5EF4-FFF2-40B4-BE49-F238E27FC236}">
                    <a16:creationId xmlns:a16="http://schemas.microsoft.com/office/drawing/2014/main" id="{334F6F97-1C23-4EA7-90AD-E110DF1D9FF3}"/>
                  </a:ext>
                </a:extLst>
              </p:cNvPr>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72970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p:nvPr/>
        </p:nvSpPr>
        <p:spPr>
          <a:xfrm>
            <a:off x="748838" y="3571550"/>
            <a:ext cx="3499957" cy="822243"/>
          </a:xfrm>
          <a:custGeom>
            <a:avLst/>
            <a:gdLst/>
            <a:ahLst/>
            <a:cxnLst/>
            <a:rect l="l" t="t" r="r" b="b"/>
            <a:pathLst>
              <a:path w="27902" h="6555" extrusionOk="0">
                <a:moveTo>
                  <a:pt x="21327" y="1"/>
                </a:moveTo>
                <a:lnTo>
                  <a:pt x="15827" y="2997"/>
                </a:lnTo>
                <a:lnTo>
                  <a:pt x="4857" y="1453"/>
                </a:lnTo>
                <a:lnTo>
                  <a:pt x="1" y="4090"/>
                </a:lnTo>
                <a:lnTo>
                  <a:pt x="7454" y="5144"/>
                </a:lnTo>
                <a:lnTo>
                  <a:pt x="17545" y="6555"/>
                </a:lnTo>
                <a:lnTo>
                  <a:pt x="18731" y="5910"/>
                </a:lnTo>
                <a:lnTo>
                  <a:pt x="27902" y="921"/>
                </a:lnTo>
                <a:lnTo>
                  <a:pt x="213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4435796" y="4121394"/>
            <a:ext cx="12920" cy="348967"/>
          </a:xfrm>
          <a:custGeom>
            <a:avLst/>
            <a:gdLst/>
            <a:ahLst/>
            <a:cxnLst/>
            <a:rect l="l" t="t" r="r" b="b"/>
            <a:pathLst>
              <a:path w="103" h="2782" extrusionOk="0">
                <a:moveTo>
                  <a:pt x="0" y="0"/>
                </a:moveTo>
                <a:lnTo>
                  <a:pt x="0" y="2781"/>
                </a:lnTo>
                <a:lnTo>
                  <a:pt x="103" y="2781"/>
                </a:lnTo>
                <a:lnTo>
                  <a:pt x="1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txBox="1"/>
          <p:nvPr/>
        </p:nvSpPr>
        <p:spPr>
          <a:xfrm>
            <a:off x="4435787" y="4034600"/>
            <a:ext cx="1299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4"/>
                </a:solidFill>
                <a:latin typeface="Fira Sans Extra Condensed"/>
                <a:ea typeface="Fira Sans Extra Condensed"/>
                <a:cs typeface="Fira Sans Extra Condensed"/>
                <a:sym typeface="Fira Sans Extra Condensed"/>
              </a:rPr>
              <a:t>NodeJS</a:t>
            </a:r>
            <a:endParaRPr sz="2000" dirty="0">
              <a:solidFill>
                <a:schemeClr val="accent4"/>
              </a:solidFill>
              <a:latin typeface="Fira Sans Extra Condensed"/>
              <a:ea typeface="Fira Sans Extra Condensed"/>
              <a:cs typeface="Fira Sans Extra Condensed"/>
              <a:sym typeface="Fira Sans Extra Condensed"/>
            </a:endParaRPr>
          </a:p>
        </p:txBody>
      </p:sp>
      <p:sp>
        <p:nvSpPr>
          <p:cNvPr id="110" name="Google Shape;110;p15"/>
          <p:cNvSpPr/>
          <p:nvPr/>
        </p:nvSpPr>
        <p:spPr>
          <a:xfrm>
            <a:off x="2949534" y="3687080"/>
            <a:ext cx="1299282" cy="1017047"/>
          </a:xfrm>
          <a:custGeom>
            <a:avLst/>
            <a:gdLst/>
            <a:ahLst/>
            <a:cxnLst/>
            <a:rect l="l" t="t" r="r" b="b"/>
            <a:pathLst>
              <a:path w="10358" h="8108" extrusionOk="0">
                <a:moveTo>
                  <a:pt x="10358" y="0"/>
                </a:moveTo>
                <a:lnTo>
                  <a:pt x="1187" y="4989"/>
                </a:lnTo>
                <a:lnTo>
                  <a:pt x="1" y="5634"/>
                </a:lnTo>
                <a:lnTo>
                  <a:pt x="1" y="8108"/>
                </a:lnTo>
                <a:lnTo>
                  <a:pt x="4796" y="5501"/>
                </a:lnTo>
                <a:lnTo>
                  <a:pt x="10358" y="2474"/>
                </a:lnTo>
                <a:lnTo>
                  <a:pt x="10358" y="0"/>
                </a:lnTo>
                <a:close/>
              </a:path>
            </a:pathLst>
          </a:custGeom>
          <a:solidFill>
            <a:srgbClr val="698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748838" y="4084597"/>
            <a:ext cx="2200801" cy="619536"/>
          </a:xfrm>
          <a:custGeom>
            <a:avLst/>
            <a:gdLst/>
            <a:ahLst/>
            <a:cxnLst/>
            <a:rect l="l" t="t" r="r" b="b"/>
            <a:pathLst>
              <a:path w="17545" h="4939" extrusionOk="0">
                <a:moveTo>
                  <a:pt x="1" y="0"/>
                </a:moveTo>
                <a:lnTo>
                  <a:pt x="1" y="2475"/>
                </a:lnTo>
                <a:lnTo>
                  <a:pt x="3845" y="3017"/>
                </a:lnTo>
                <a:lnTo>
                  <a:pt x="17545" y="4939"/>
                </a:lnTo>
                <a:lnTo>
                  <a:pt x="17545" y="2465"/>
                </a:lnTo>
                <a:lnTo>
                  <a:pt x="7454" y="1054"/>
                </a:lnTo>
                <a:lnTo>
                  <a:pt x="1" y="0"/>
                </a:lnTo>
                <a:close/>
              </a:path>
            </a:pathLst>
          </a:custGeom>
          <a:solidFill>
            <a:srgbClr val="729A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txBox="1"/>
          <p:nvPr/>
        </p:nvSpPr>
        <p:spPr>
          <a:xfrm>
            <a:off x="5499843" y="4034600"/>
            <a:ext cx="32562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IN" sz="1000" b="1" i="0" dirty="0">
                <a:solidFill>
                  <a:srgbClr val="202124"/>
                </a:solidFill>
                <a:effectLst/>
                <a:latin typeface="Roboto" panose="020B0604020202020204" charset="0"/>
                <a:ea typeface="Roboto" panose="020B0604020202020204" charset="0"/>
              </a:rPr>
              <a:t>Node</a:t>
            </a:r>
            <a:r>
              <a:rPr lang="en-IN" sz="1000" b="0" i="0" dirty="0">
                <a:solidFill>
                  <a:srgbClr val="202124"/>
                </a:solidFill>
                <a:effectLst/>
                <a:latin typeface="Roboto" panose="020B0604020202020204" charset="0"/>
                <a:ea typeface="Roboto" panose="020B0604020202020204" charset="0"/>
              </a:rPr>
              <a:t>. </a:t>
            </a:r>
            <a:r>
              <a:rPr lang="en-IN" sz="1000" b="1" i="0" dirty="0" err="1">
                <a:solidFill>
                  <a:srgbClr val="202124"/>
                </a:solidFill>
                <a:effectLst/>
                <a:latin typeface="Roboto" panose="020B0604020202020204" charset="0"/>
                <a:ea typeface="Roboto" panose="020B0604020202020204" charset="0"/>
              </a:rPr>
              <a:t>js</a:t>
            </a:r>
            <a:r>
              <a:rPr lang="en-IN" sz="1000" b="0" i="0" dirty="0">
                <a:solidFill>
                  <a:srgbClr val="202124"/>
                </a:solidFill>
                <a:effectLst/>
                <a:latin typeface="Roboto" panose="020B0604020202020204" charset="0"/>
                <a:ea typeface="Roboto" panose="020B0604020202020204" charset="0"/>
              </a:rPr>
              <a:t> is a platform built on Chrome's JavaScript runtime for easily building fast and scalable network applications.</a:t>
            </a:r>
          </a:p>
          <a:p>
            <a:pPr marL="171450" lvl="0" indent="-171450" algn="l" rtl="0">
              <a:spcBef>
                <a:spcPts val="0"/>
              </a:spcBef>
              <a:spcAft>
                <a:spcPts val="0"/>
              </a:spcAft>
              <a:buClr>
                <a:schemeClr val="accent6"/>
              </a:buClr>
              <a:buSzPts val="1100"/>
              <a:buFont typeface="Wingdings" panose="05000000000000000000" pitchFamily="2" charset="2"/>
              <a:buChar char="q"/>
            </a:pPr>
            <a:r>
              <a:rPr lang="en-IN" sz="1000" b="0" i="0" dirty="0">
                <a:solidFill>
                  <a:srgbClr val="202124"/>
                </a:solidFill>
                <a:effectLst/>
                <a:latin typeface="Roboto" panose="020B0604020202020204" charset="0"/>
                <a:ea typeface="Roboto" panose="020B0604020202020204" charset="0"/>
              </a:rPr>
              <a:t> </a:t>
            </a:r>
            <a:r>
              <a:rPr lang="en-IN" sz="1000" b="1" i="0" dirty="0">
                <a:solidFill>
                  <a:srgbClr val="202124"/>
                </a:solidFill>
                <a:effectLst/>
                <a:latin typeface="Roboto" panose="020B0604020202020204" charset="0"/>
                <a:ea typeface="Roboto" panose="020B0604020202020204" charset="0"/>
              </a:rPr>
              <a:t>Node</a:t>
            </a:r>
            <a:r>
              <a:rPr lang="en-IN" sz="1000" b="0" i="0" dirty="0">
                <a:solidFill>
                  <a:srgbClr val="202124"/>
                </a:solidFill>
                <a:effectLst/>
                <a:latin typeface="Roboto" panose="020B0604020202020204" charset="0"/>
                <a:ea typeface="Roboto" panose="020B0604020202020204" charset="0"/>
              </a:rPr>
              <a:t>. </a:t>
            </a:r>
            <a:r>
              <a:rPr lang="en-IN" sz="1000" b="1" i="0" dirty="0" err="1">
                <a:solidFill>
                  <a:srgbClr val="202124"/>
                </a:solidFill>
                <a:effectLst/>
                <a:latin typeface="Roboto" panose="020B0604020202020204" charset="0"/>
                <a:ea typeface="Roboto" panose="020B0604020202020204" charset="0"/>
              </a:rPr>
              <a:t>js</a:t>
            </a:r>
            <a:r>
              <a:rPr lang="en-IN" sz="1000" b="0" i="0" dirty="0">
                <a:solidFill>
                  <a:srgbClr val="202124"/>
                </a:solidFill>
                <a:effectLst/>
                <a:latin typeface="Roboto" panose="020B0604020202020204" charset="0"/>
                <a:ea typeface="Roboto" panose="020B0604020202020204" charset="0"/>
              </a:rPr>
              <a:t> is an open source, cross-platform runtime environment for developing server-side and networking applications.</a:t>
            </a:r>
            <a:endParaRPr sz="1000" dirty="0">
              <a:solidFill>
                <a:schemeClr val="accent6"/>
              </a:solidFill>
              <a:latin typeface="Roboto" panose="020B0604020202020204" charset="0"/>
              <a:ea typeface="Roboto" panose="020B0604020202020204" charset="0"/>
              <a:cs typeface="Roboto"/>
              <a:sym typeface="Roboto"/>
            </a:endParaRPr>
          </a:p>
        </p:txBody>
      </p:sp>
      <p:sp>
        <p:nvSpPr>
          <p:cNvPr id="113" name="Google Shape;113;p15"/>
          <p:cNvSpPr/>
          <p:nvPr/>
        </p:nvSpPr>
        <p:spPr>
          <a:xfrm>
            <a:off x="533334" y="2869383"/>
            <a:ext cx="3500083" cy="774702"/>
          </a:xfrm>
          <a:custGeom>
            <a:avLst/>
            <a:gdLst/>
            <a:ahLst/>
            <a:cxnLst/>
            <a:rect l="l" t="t" r="r" b="b"/>
            <a:pathLst>
              <a:path w="27903" h="6176" extrusionOk="0">
                <a:moveTo>
                  <a:pt x="24058" y="1"/>
                </a:moveTo>
                <a:lnTo>
                  <a:pt x="19263" y="2607"/>
                </a:lnTo>
                <a:lnTo>
                  <a:pt x="5563" y="685"/>
                </a:lnTo>
                <a:lnTo>
                  <a:pt x="1" y="3711"/>
                </a:lnTo>
                <a:lnTo>
                  <a:pt x="10184" y="5143"/>
                </a:lnTo>
                <a:lnTo>
                  <a:pt x="17545" y="6176"/>
                </a:lnTo>
                <a:lnTo>
                  <a:pt x="19437" y="5143"/>
                </a:lnTo>
                <a:lnTo>
                  <a:pt x="27902" y="542"/>
                </a:lnTo>
                <a:lnTo>
                  <a:pt x="240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533334" y="3334889"/>
            <a:ext cx="2200926" cy="619536"/>
          </a:xfrm>
          <a:custGeom>
            <a:avLst/>
            <a:gdLst/>
            <a:ahLst/>
            <a:cxnLst/>
            <a:rect l="l" t="t" r="r" b="b"/>
            <a:pathLst>
              <a:path w="17546" h="4939" extrusionOk="0">
                <a:moveTo>
                  <a:pt x="1" y="0"/>
                </a:moveTo>
                <a:lnTo>
                  <a:pt x="1" y="2465"/>
                </a:lnTo>
                <a:lnTo>
                  <a:pt x="6575" y="3395"/>
                </a:lnTo>
                <a:lnTo>
                  <a:pt x="17545" y="4939"/>
                </a:lnTo>
                <a:lnTo>
                  <a:pt x="17545" y="2465"/>
                </a:lnTo>
                <a:lnTo>
                  <a:pt x="10184" y="1432"/>
                </a:lnTo>
                <a:lnTo>
                  <a:pt x="1" y="0"/>
                </a:lnTo>
                <a:close/>
              </a:path>
            </a:pathLst>
          </a:custGeom>
          <a:solidFill>
            <a:srgbClr val="77A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4435796" y="3186369"/>
            <a:ext cx="12920" cy="348967"/>
          </a:xfrm>
          <a:custGeom>
            <a:avLst/>
            <a:gdLst/>
            <a:ahLst/>
            <a:cxnLst/>
            <a:rect l="l" t="t" r="r" b="b"/>
            <a:pathLst>
              <a:path w="103" h="2782" extrusionOk="0">
                <a:moveTo>
                  <a:pt x="0" y="1"/>
                </a:moveTo>
                <a:lnTo>
                  <a:pt x="0" y="2782"/>
                </a:lnTo>
                <a:lnTo>
                  <a:pt x="103" y="2782"/>
                </a:lnTo>
                <a:lnTo>
                  <a:pt x="1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txBox="1"/>
          <p:nvPr/>
        </p:nvSpPr>
        <p:spPr>
          <a:xfrm>
            <a:off x="4435787" y="3095079"/>
            <a:ext cx="1299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3"/>
                </a:solidFill>
                <a:latin typeface="Fira Sans Extra Condensed"/>
                <a:ea typeface="Fira Sans Extra Condensed"/>
                <a:cs typeface="Fira Sans Extra Condensed"/>
                <a:sym typeface="Fira Sans Extra Condensed"/>
              </a:rPr>
              <a:t>Firebase</a:t>
            </a:r>
            <a:endParaRPr sz="2000" dirty="0">
              <a:solidFill>
                <a:schemeClr val="accent3"/>
              </a:solidFill>
              <a:latin typeface="Fira Sans Extra Condensed"/>
              <a:ea typeface="Fira Sans Extra Condensed"/>
              <a:cs typeface="Fira Sans Extra Condensed"/>
              <a:sym typeface="Fira Sans Extra Condensed"/>
            </a:endParaRPr>
          </a:p>
        </p:txBody>
      </p:sp>
      <p:sp>
        <p:nvSpPr>
          <p:cNvPr id="117" name="Google Shape;117;p15"/>
          <p:cNvSpPr/>
          <p:nvPr/>
        </p:nvSpPr>
        <p:spPr>
          <a:xfrm>
            <a:off x="2734156" y="2937246"/>
            <a:ext cx="1299282" cy="1017173"/>
          </a:xfrm>
          <a:custGeom>
            <a:avLst/>
            <a:gdLst/>
            <a:ahLst/>
            <a:cxnLst/>
            <a:rect l="l" t="t" r="r" b="b"/>
            <a:pathLst>
              <a:path w="10358" h="8109" extrusionOk="0">
                <a:moveTo>
                  <a:pt x="10357" y="1"/>
                </a:moveTo>
                <a:lnTo>
                  <a:pt x="1892" y="4602"/>
                </a:lnTo>
                <a:lnTo>
                  <a:pt x="0" y="5635"/>
                </a:lnTo>
                <a:lnTo>
                  <a:pt x="0" y="8109"/>
                </a:lnTo>
                <a:lnTo>
                  <a:pt x="5500" y="5113"/>
                </a:lnTo>
                <a:lnTo>
                  <a:pt x="10357" y="2465"/>
                </a:lnTo>
                <a:lnTo>
                  <a:pt x="10357" y="1"/>
                </a:lnTo>
                <a:close/>
              </a:path>
            </a:pathLst>
          </a:custGeom>
          <a:solidFill>
            <a:srgbClr val="729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txBox="1"/>
          <p:nvPr/>
        </p:nvSpPr>
        <p:spPr>
          <a:xfrm>
            <a:off x="5499870" y="2974750"/>
            <a:ext cx="32562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US" sz="1000" b="0" i="0" dirty="0">
                <a:solidFill>
                  <a:srgbClr val="202124"/>
                </a:solidFill>
                <a:effectLst/>
                <a:latin typeface="Roboto" panose="020B0604020202020204" charset="0"/>
                <a:ea typeface="Roboto" panose="020B0604020202020204" charset="0"/>
              </a:rPr>
              <a:t>Google </a:t>
            </a:r>
            <a:r>
              <a:rPr lang="en-US" sz="1000" b="1" i="0" dirty="0">
                <a:solidFill>
                  <a:srgbClr val="202124"/>
                </a:solidFill>
                <a:effectLst/>
                <a:latin typeface="Roboto" panose="020B0604020202020204" charset="0"/>
                <a:ea typeface="Roboto" panose="020B0604020202020204" charset="0"/>
              </a:rPr>
              <a:t>Firebase</a:t>
            </a:r>
            <a:r>
              <a:rPr lang="en-US" sz="1000" b="0" i="0" dirty="0">
                <a:solidFill>
                  <a:srgbClr val="202124"/>
                </a:solidFill>
                <a:effectLst/>
                <a:latin typeface="Roboto" panose="020B0604020202020204" charset="0"/>
                <a:ea typeface="Roboto" panose="020B0604020202020204" charset="0"/>
              </a:rPr>
              <a:t> is a Google-backed application development software that enables developers to develop iOS, Android and Web apps. </a:t>
            </a:r>
          </a:p>
          <a:p>
            <a:pPr marL="171450" lvl="0" indent="-171450" algn="l" rtl="0">
              <a:spcBef>
                <a:spcPts val="0"/>
              </a:spcBef>
              <a:spcAft>
                <a:spcPts val="0"/>
              </a:spcAft>
              <a:buClr>
                <a:schemeClr val="accent6"/>
              </a:buClr>
              <a:buSzPts val="1100"/>
              <a:buFont typeface="Wingdings" panose="05000000000000000000" pitchFamily="2" charset="2"/>
              <a:buChar char="q"/>
            </a:pPr>
            <a:r>
              <a:rPr lang="en-US" sz="1000" b="1" i="0" dirty="0">
                <a:solidFill>
                  <a:srgbClr val="202124"/>
                </a:solidFill>
                <a:effectLst/>
                <a:latin typeface="Roboto" panose="020B0604020202020204" charset="0"/>
                <a:ea typeface="Roboto" panose="020B0604020202020204" charset="0"/>
              </a:rPr>
              <a:t>Firebase</a:t>
            </a:r>
            <a:r>
              <a:rPr lang="en-US" sz="1000" b="0" i="0" dirty="0">
                <a:solidFill>
                  <a:srgbClr val="202124"/>
                </a:solidFill>
                <a:effectLst/>
                <a:latin typeface="Roboto" panose="020B0604020202020204" charset="0"/>
                <a:ea typeface="Roboto" panose="020B0604020202020204" charset="0"/>
              </a:rPr>
              <a:t> provides tools for tracking analytics, reporting and fixing app crashes, creating marketing and product experiment.</a:t>
            </a:r>
          </a:p>
          <a:p>
            <a:pPr marL="171450" lvl="0" indent="-171450" algn="l" rtl="0">
              <a:spcBef>
                <a:spcPts val="0"/>
              </a:spcBef>
              <a:spcAft>
                <a:spcPts val="0"/>
              </a:spcAft>
              <a:buClr>
                <a:schemeClr val="accent6"/>
              </a:buClr>
              <a:buSzPts val="1100"/>
              <a:buFont typeface="Wingdings" panose="05000000000000000000" pitchFamily="2" charset="2"/>
              <a:buChar char="q"/>
            </a:pPr>
            <a:endParaRPr sz="1000" dirty="0">
              <a:solidFill>
                <a:schemeClr val="accent6"/>
              </a:solidFill>
              <a:latin typeface="Roboto"/>
              <a:ea typeface="Roboto"/>
              <a:cs typeface="Roboto"/>
              <a:sym typeface="Roboto"/>
            </a:endParaRPr>
          </a:p>
        </p:txBody>
      </p:sp>
      <p:sp>
        <p:nvSpPr>
          <p:cNvPr id="119" name="Google Shape;119;p15"/>
          <p:cNvSpPr/>
          <p:nvPr/>
        </p:nvSpPr>
        <p:spPr>
          <a:xfrm>
            <a:off x="748838" y="2070879"/>
            <a:ext cx="3499957" cy="822243"/>
          </a:xfrm>
          <a:custGeom>
            <a:avLst/>
            <a:gdLst/>
            <a:ahLst/>
            <a:cxnLst/>
            <a:rect l="l" t="t" r="r" b="b"/>
            <a:pathLst>
              <a:path w="27902" h="6555" extrusionOk="0">
                <a:moveTo>
                  <a:pt x="21327" y="1"/>
                </a:moveTo>
                <a:lnTo>
                  <a:pt x="15827" y="2986"/>
                </a:lnTo>
                <a:lnTo>
                  <a:pt x="4857" y="1453"/>
                </a:lnTo>
                <a:lnTo>
                  <a:pt x="1" y="4090"/>
                </a:lnTo>
                <a:lnTo>
                  <a:pt x="7454" y="5143"/>
                </a:lnTo>
                <a:lnTo>
                  <a:pt x="17545" y="6554"/>
                </a:lnTo>
                <a:lnTo>
                  <a:pt x="18731" y="5910"/>
                </a:lnTo>
                <a:lnTo>
                  <a:pt x="27902" y="921"/>
                </a:lnTo>
                <a:lnTo>
                  <a:pt x="213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4435796" y="2296378"/>
            <a:ext cx="12920" cy="348967"/>
          </a:xfrm>
          <a:custGeom>
            <a:avLst/>
            <a:gdLst/>
            <a:ahLst/>
            <a:cxnLst/>
            <a:rect l="l" t="t" r="r" b="b"/>
            <a:pathLst>
              <a:path w="103" h="2782" extrusionOk="0">
                <a:moveTo>
                  <a:pt x="0" y="0"/>
                </a:moveTo>
                <a:lnTo>
                  <a:pt x="0" y="2781"/>
                </a:lnTo>
                <a:lnTo>
                  <a:pt x="103" y="2781"/>
                </a:lnTo>
                <a:lnTo>
                  <a:pt x="1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txBox="1"/>
          <p:nvPr/>
        </p:nvSpPr>
        <p:spPr>
          <a:xfrm>
            <a:off x="4423777" y="2046453"/>
            <a:ext cx="1299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2"/>
                </a:solidFill>
                <a:latin typeface="Fira Sans Extra Condensed"/>
                <a:ea typeface="Fira Sans Extra Condensed"/>
                <a:cs typeface="Fira Sans Extra Condensed"/>
                <a:sym typeface="Fira Sans Extra Condensed"/>
              </a:rPr>
              <a:t>Google Maps API</a:t>
            </a:r>
            <a:endParaRPr sz="2000" dirty="0">
              <a:solidFill>
                <a:schemeClr val="accent2"/>
              </a:solidFill>
              <a:latin typeface="Fira Sans Extra Condensed"/>
              <a:ea typeface="Fira Sans Extra Condensed"/>
              <a:cs typeface="Fira Sans Extra Condensed"/>
              <a:sym typeface="Fira Sans Extra Condensed"/>
            </a:endParaRPr>
          </a:p>
        </p:txBody>
      </p:sp>
      <p:sp>
        <p:nvSpPr>
          <p:cNvPr id="122" name="Google Shape;122;p15"/>
          <p:cNvSpPr/>
          <p:nvPr/>
        </p:nvSpPr>
        <p:spPr>
          <a:xfrm>
            <a:off x="2949534" y="2156673"/>
            <a:ext cx="1299282" cy="1017047"/>
          </a:xfrm>
          <a:custGeom>
            <a:avLst/>
            <a:gdLst/>
            <a:ahLst/>
            <a:cxnLst/>
            <a:rect l="l" t="t" r="r" b="b"/>
            <a:pathLst>
              <a:path w="10358" h="8108" extrusionOk="0">
                <a:moveTo>
                  <a:pt x="10358" y="0"/>
                </a:moveTo>
                <a:lnTo>
                  <a:pt x="1187" y="4989"/>
                </a:lnTo>
                <a:lnTo>
                  <a:pt x="1" y="5633"/>
                </a:lnTo>
                <a:lnTo>
                  <a:pt x="1" y="8107"/>
                </a:lnTo>
                <a:lnTo>
                  <a:pt x="4796" y="5501"/>
                </a:lnTo>
                <a:lnTo>
                  <a:pt x="10358" y="2474"/>
                </a:lnTo>
                <a:lnTo>
                  <a:pt x="10358" y="0"/>
                </a:lnTo>
                <a:close/>
              </a:path>
            </a:pathLst>
          </a:custGeom>
          <a:solidFill>
            <a:srgbClr val="2966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748838" y="2583926"/>
            <a:ext cx="2200801" cy="619536"/>
          </a:xfrm>
          <a:custGeom>
            <a:avLst/>
            <a:gdLst/>
            <a:ahLst/>
            <a:cxnLst/>
            <a:rect l="l" t="t" r="r" b="b"/>
            <a:pathLst>
              <a:path w="17545" h="4939" extrusionOk="0">
                <a:moveTo>
                  <a:pt x="1" y="0"/>
                </a:moveTo>
                <a:lnTo>
                  <a:pt x="1" y="2475"/>
                </a:lnTo>
                <a:lnTo>
                  <a:pt x="3845" y="3016"/>
                </a:lnTo>
                <a:lnTo>
                  <a:pt x="17545" y="4938"/>
                </a:lnTo>
                <a:lnTo>
                  <a:pt x="17545" y="2464"/>
                </a:lnTo>
                <a:lnTo>
                  <a:pt x="7454" y="1053"/>
                </a:lnTo>
                <a:lnTo>
                  <a:pt x="1" y="0"/>
                </a:lnTo>
                <a:close/>
              </a:path>
            </a:pathLst>
          </a:custGeom>
          <a:solidFill>
            <a:srgbClr val="2F71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txBox="1"/>
          <p:nvPr/>
        </p:nvSpPr>
        <p:spPr>
          <a:xfrm>
            <a:off x="5499843" y="2083400"/>
            <a:ext cx="32562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US" sz="1000" b="0" i="0" dirty="0">
                <a:solidFill>
                  <a:srgbClr val="202124"/>
                </a:solidFill>
                <a:effectLst/>
                <a:latin typeface="Roboto" panose="020B0604020202020204" charset="0"/>
                <a:ea typeface="Roboto" panose="020B0604020202020204" charset="0"/>
              </a:rPr>
              <a:t>The </a:t>
            </a:r>
            <a:r>
              <a:rPr lang="en-US" sz="1000" b="1" i="0" dirty="0">
                <a:solidFill>
                  <a:srgbClr val="202124"/>
                </a:solidFill>
                <a:effectLst/>
                <a:latin typeface="Roboto" panose="020B0604020202020204" charset="0"/>
                <a:ea typeface="Roboto" panose="020B0604020202020204" charset="0"/>
              </a:rPr>
              <a:t>Google Maps</a:t>
            </a:r>
            <a:r>
              <a:rPr lang="en-US" sz="1000" b="0" i="0" dirty="0">
                <a:solidFill>
                  <a:srgbClr val="202124"/>
                </a:solidFill>
                <a:effectLst/>
                <a:latin typeface="Roboto" panose="020B0604020202020204" charset="0"/>
                <a:ea typeface="Roboto" panose="020B0604020202020204" charset="0"/>
              </a:rPr>
              <a:t> Platform is a set of </a:t>
            </a:r>
            <a:r>
              <a:rPr lang="en-US" sz="1000" b="1" i="0" dirty="0">
                <a:solidFill>
                  <a:srgbClr val="202124"/>
                </a:solidFill>
                <a:effectLst/>
                <a:latin typeface="Roboto" panose="020B0604020202020204" charset="0"/>
                <a:ea typeface="Roboto" panose="020B0604020202020204" charset="0"/>
              </a:rPr>
              <a:t>APIs</a:t>
            </a:r>
            <a:r>
              <a:rPr lang="en-US" sz="1000" b="0" i="0" dirty="0">
                <a:solidFill>
                  <a:srgbClr val="202124"/>
                </a:solidFill>
                <a:effectLst/>
                <a:latin typeface="Roboto" panose="020B0604020202020204" charset="0"/>
                <a:ea typeface="Roboto" panose="020B0604020202020204" charset="0"/>
              </a:rPr>
              <a:t> and SDKs that allows developers to embed </a:t>
            </a:r>
            <a:r>
              <a:rPr lang="en-US" sz="1000" b="1" i="0" dirty="0">
                <a:solidFill>
                  <a:srgbClr val="202124"/>
                </a:solidFill>
                <a:effectLst/>
                <a:latin typeface="Roboto" panose="020B0604020202020204" charset="0"/>
                <a:ea typeface="Roboto" panose="020B0604020202020204" charset="0"/>
              </a:rPr>
              <a:t>Google Maps</a:t>
            </a:r>
            <a:r>
              <a:rPr lang="en-US" sz="1000" b="0" i="0" dirty="0">
                <a:solidFill>
                  <a:srgbClr val="202124"/>
                </a:solidFill>
                <a:effectLst/>
                <a:latin typeface="Roboto" panose="020B0604020202020204" charset="0"/>
                <a:ea typeface="Roboto" panose="020B0604020202020204" charset="0"/>
              </a:rPr>
              <a:t> into mobile apps and web pages, or to retrieve data from </a:t>
            </a:r>
            <a:r>
              <a:rPr lang="en-US" sz="1000" b="1" i="0" dirty="0">
                <a:solidFill>
                  <a:srgbClr val="202124"/>
                </a:solidFill>
                <a:effectLst/>
                <a:latin typeface="Roboto" panose="020B0604020202020204" charset="0"/>
                <a:ea typeface="Roboto" panose="020B0604020202020204" charset="0"/>
              </a:rPr>
              <a:t>Google Maps</a:t>
            </a:r>
            <a:r>
              <a:rPr lang="en-US" sz="1600" b="0" i="0" dirty="0">
                <a:solidFill>
                  <a:srgbClr val="202124"/>
                </a:solidFill>
                <a:effectLst/>
                <a:latin typeface="Roboto" panose="020B0604020202020204" charset="0"/>
                <a:ea typeface="Roboto" panose="020B0604020202020204" charset="0"/>
              </a:rPr>
              <a:t>.</a:t>
            </a:r>
            <a:endParaRPr sz="1200" dirty="0">
              <a:solidFill>
                <a:schemeClr val="accent6"/>
              </a:solidFill>
              <a:latin typeface="Roboto" panose="020B0604020202020204" charset="0"/>
              <a:ea typeface="Roboto" panose="020B0604020202020204" charset="0"/>
              <a:cs typeface="Roboto"/>
              <a:sym typeface="Roboto"/>
            </a:endParaRPr>
          </a:p>
        </p:txBody>
      </p:sp>
      <p:sp>
        <p:nvSpPr>
          <p:cNvPr id="125" name="Google Shape;125;p15"/>
          <p:cNvSpPr txBox="1">
            <a:spLocks noGrp="1"/>
          </p:cNvSpPr>
          <p:nvPr>
            <p:ph type="title"/>
          </p:nvPr>
        </p:nvSpPr>
        <p:spPr>
          <a:xfrm>
            <a:off x="1428050" y="82089"/>
            <a:ext cx="6287900" cy="55482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dirty="0">
                <a:solidFill>
                  <a:schemeClr val="accent6"/>
                </a:solidFill>
              </a:rPr>
              <a:t>Details of Technology Stack: Tools Used</a:t>
            </a:r>
            <a:endParaRPr dirty="0"/>
          </a:p>
        </p:txBody>
      </p:sp>
      <p:sp>
        <p:nvSpPr>
          <p:cNvPr id="126" name="Google Shape;126;p15"/>
          <p:cNvSpPr/>
          <p:nvPr/>
        </p:nvSpPr>
        <p:spPr>
          <a:xfrm>
            <a:off x="533334" y="1133179"/>
            <a:ext cx="3500083" cy="1017047"/>
          </a:xfrm>
          <a:custGeom>
            <a:avLst/>
            <a:gdLst/>
            <a:ahLst/>
            <a:cxnLst/>
            <a:rect l="l" t="t" r="r" b="b"/>
            <a:pathLst>
              <a:path w="27903" h="8108" extrusionOk="0">
                <a:moveTo>
                  <a:pt x="10358" y="1"/>
                </a:moveTo>
                <a:lnTo>
                  <a:pt x="1" y="5644"/>
                </a:lnTo>
                <a:lnTo>
                  <a:pt x="10184" y="7076"/>
                </a:lnTo>
                <a:lnTo>
                  <a:pt x="17545" y="8108"/>
                </a:lnTo>
                <a:lnTo>
                  <a:pt x="19437" y="7076"/>
                </a:lnTo>
                <a:lnTo>
                  <a:pt x="27902" y="2475"/>
                </a:lnTo>
                <a:lnTo>
                  <a:pt x="103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4435796" y="1315317"/>
            <a:ext cx="12920" cy="348967"/>
          </a:xfrm>
          <a:custGeom>
            <a:avLst/>
            <a:gdLst/>
            <a:ahLst/>
            <a:cxnLst/>
            <a:rect l="l" t="t" r="r" b="b"/>
            <a:pathLst>
              <a:path w="103" h="2782" extrusionOk="0">
                <a:moveTo>
                  <a:pt x="0" y="1"/>
                </a:moveTo>
                <a:lnTo>
                  <a:pt x="0" y="2782"/>
                </a:lnTo>
                <a:lnTo>
                  <a:pt x="103" y="2782"/>
                </a:lnTo>
                <a:lnTo>
                  <a:pt x="1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txBox="1"/>
          <p:nvPr/>
        </p:nvSpPr>
        <p:spPr>
          <a:xfrm>
            <a:off x="4434894" y="1004867"/>
            <a:ext cx="1299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1"/>
                </a:solidFill>
                <a:latin typeface="Fira Sans Extra Condensed"/>
                <a:ea typeface="Fira Sans Extra Condensed"/>
                <a:cs typeface="Fira Sans Extra Condensed"/>
                <a:sym typeface="Fira Sans Extra Condensed"/>
              </a:rPr>
              <a:t>Flutter and Firebase-ML Vision </a:t>
            </a:r>
            <a:endParaRPr sz="2000" dirty="0">
              <a:solidFill>
                <a:schemeClr val="accent1"/>
              </a:solidFill>
              <a:latin typeface="Fira Sans Extra Condensed"/>
              <a:ea typeface="Fira Sans Extra Condensed"/>
              <a:cs typeface="Fira Sans Extra Condensed"/>
              <a:sym typeface="Fira Sans Extra Condensed"/>
            </a:endParaRPr>
          </a:p>
        </p:txBody>
      </p:sp>
      <p:sp>
        <p:nvSpPr>
          <p:cNvPr id="129" name="Google Shape;129;p15"/>
          <p:cNvSpPr/>
          <p:nvPr/>
        </p:nvSpPr>
        <p:spPr>
          <a:xfrm>
            <a:off x="2734156" y="1443641"/>
            <a:ext cx="1299282" cy="1015793"/>
          </a:xfrm>
          <a:custGeom>
            <a:avLst/>
            <a:gdLst/>
            <a:ahLst/>
            <a:cxnLst/>
            <a:rect l="l" t="t" r="r" b="b"/>
            <a:pathLst>
              <a:path w="10358" h="8098" extrusionOk="0">
                <a:moveTo>
                  <a:pt x="10357" y="0"/>
                </a:moveTo>
                <a:lnTo>
                  <a:pt x="1892" y="4601"/>
                </a:lnTo>
                <a:lnTo>
                  <a:pt x="0" y="5633"/>
                </a:lnTo>
                <a:lnTo>
                  <a:pt x="0" y="8097"/>
                </a:lnTo>
                <a:lnTo>
                  <a:pt x="5500" y="5112"/>
                </a:lnTo>
                <a:lnTo>
                  <a:pt x="10357" y="2464"/>
                </a:lnTo>
                <a:lnTo>
                  <a:pt x="10357" y="0"/>
                </a:lnTo>
                <a:close/>
              </a:path>
            </a:pathLst>
          </a:custGeom>
          <a:solidFill>
            <a:srgbClr val="01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533334" y="1841159"/>
            <a:ext cx="2200926" cy="618281"/>
          </a:xfrm>
          <a:custGeom>
            <a:avLst/>
            <a:gdLst/>
            <a:ahLst/>
            <a:cxnLst/>
            <a:rect l="l" t="t" r="r" b="b"/>
            <a:pathLst>
              <a:path w="17546" h="4929" extrusionOk="0">
                <a:moveTo>
                  <a:pt x="1" y="0"/>
                </a:moveTo>
                <a:lnTo>
                  <a:pt x="1" y="2464"/>
                </a:lnTo>
                <a:lnTo>
                  <a:pt x="6575" y="3395"/>
                </a:lnTo>
                <a:lnTo>
                  <a:pt x="17545" y="4928"/>
                </a:lnTo>
                <a:lnTo>
                  <a:pt x="17545" y="2464"/>
                </a:lnTo>
                <a:lnTo>
                  <a:pt x="10184" y="1432"/>
                </a:lnTo>
                <a:lnTo>
                  <a:pt x="1" y="0"/>
                </a:lnTo>
                <a:close/>
              </a:path>
            </a:pathLst>
          </a:custGeom>
          <a:solidFill>
            <a:srgbClr val="023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txBox="1"/>
          <p:nvPr/>
        </p:nvSpPr>
        <p:spPr>
          <a:xfrm>
            <a:off x="5499843" y="1014408"/>
            <a:ext cx="32562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q"/>
            </a:pPr>
            <a:r>
              <a:rPr lang="en-US" sz="900" b="1" i="0" dirty="0">
                <a:solidFill>
                  <a:srgbClr val="202124"/>
                </a:solidFill>
                <a:effectLst/>
                <a:latin typeface="Roboto" panose="020B0604020202020204" charset="0"/>
                <a:ea typeface="Roboto" panose="020B0604020202020204" charset="0"/>
              </a:rPr>
              <a:t>Flutter</a:t>
            </a:r>
            <a:r>
              <a:rPr lang="en-US" sz="900" b="0" i="0" dirty="0">
                <a:solidFill>
                  <a:srgbClr val="202124"/>
                </a:solidFill>
                <a:effectLst/>
                <a:latin typeface="Roboto" panose="020B0604020202020204" charset="0"/>
                <a:ea typeface="Roboto" panose="020B0604020202020204" charset="0"/>
              </a:rPr>
              <a:t> is a cross-platform UI toolkit that is designed to allow code reuse across operating systems such as iOS and Android, while also allowing applications to interface directly with underlying platform services.</a:t>
            </a:r>
          </a:p>
          <a:p>
            <a:pPr marL="171450" lvl="0" indent="-171450" algn="just">
              <a:buClr>
                <a:schemeClr val="accent6"/>
              </a:buClr>
              <a:buSzPts val="1100"/>
              <a:buFont typeface="Wingdings" panose="05000000000000000000" pitchFamily="2" charset="2"/>
              <a:buChar char="q"/>
            </a:pPr>
            <a:r>
              <a:rPr lang="en-IN" sz="900" b="1" dirty="0">
                <a:solidFill>
                  <a:schemeClr val="accent6"/>
                </a:solidFill>
                <a:latin typeface="Roboto"/>
                <a:ea typeface="Roboto"/>
                <a:cs typeface="Roboto"/>
                <a:sym typeface="Roboto"/>
              </a:rPr>
              <a:t>Firebase-ML Vision </a:t>
            </a:r>
            <a:r>
              <a:rPr lang="en-IN" sz="900" dirty="0">
                <a:solidFill>
                  <a:schemeClr val="accent6"/>
                </a:solidFill>
                <a:latin typeface="Roboto"/>
                <a:ea typeface="Roboto"/>
                <a:cs typeface="Roboto"/>
                <a:sym typeface="Roboto"/>
              </a:rPr>
              <a:t>is used for OCR and computer vision.</a:t>
            </a:r>
            <a:endParaRPr lang="en-IN" sz="900" b="1" dirty="0">
              <a:solidFill>
                <a:schemeClr val="accent6"/>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20050-D549-42F4-9BE1-050E0C3C6504}"/>
              </a:ext>
            </a:extLst>
          </p:cNvPr>
          <p:cNvSpPr>
            <a:spLocks noGrp="1"/>
          </p:cNvSpPr>
          <p:nvPr>
            <p:ph type="title"/>
          </p:nvPr>
        </p:nvSpPr>
        <p:spPr>
          <a:xfrm>
            <a:off x="1440872" y="106495"/>
            <a:ext cx="6444057" cy="623400"/>
          </a:xfrm>
        </p:spPr>
        <p:txBody>
          <a:bodyPr/>
          <a:lstStyle/>
          <a:p>
            <a:r>
              <a:rPr lang="en" dirty="0">
                <a:solidFill>
                  <a:schemeClr val="accent6"/>
                </a:solidFill>
              </a:rPr>
              <a:t>Details of Technology: App Work Flow</a:t>
            </a:r>
            <a:endParaRPr lang="en-IN" dirty="0"/>
          </a:p>
        </p:txBody>
      </p:sp>
      <p:graphicFrame>
        <p:nvGraphicFramePr>
          <p:cNvPr id="4" name="Diagram 3">
            <a:extLst>
              <a:ext uri="{FF2B5EF4-FFF2-40B4-BE49-F238E27FC236}">
                <a16:creationId xmlns:a16="http://schemas.microsoft.com/office/drawing/2014/main" id="{0EAD64BE-0B03-4851-8667-286F45CAF2ED}"/>
              </a:ext>
            </a:extLst>
          </p:cNvPr>
          <p:cNvGraphicFramePr/>
          <p:nvPr>
            <p:extLst>
              <p:ext uri="{D42A27DB-BD31-4B8C-83A1-F6EECF244321}">
                <p14:modId xmlns:p14="http://schemas.microsoft.com/office/powerpoint/2010/main" val="308314607"/>
              </p:ext>
            </p:extLst>
          </p:nvPr>
        </p:nvGraphicFramePr>
        <p:xfrm>
          <a:off x="-1477674" y="872770"/>
          <a:ext cx="6712527"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0EAD64BE-0B03-4851-8667-286F45CAF2ED}"/>
              </a:ext>
            </a:extLst>
          </p:cNvPr>
          <p:cNvGraphicFramePr/>
          <p:nvPr>
            <p:extLst>
              <p:ext uri="{D42A27DB-BD31-4B8C-83A1-F6EECF244321}">
                <p14:modId xmlns:p14="http://schemas.microsoft.com/office/powerpoint/2010/main" val="528384707"/>
              </p:ext>
            </p:extLst>
          </p:nvPr>
        </p:nvGraphicFramePr>
        <p:xfrm>
          <a:off x="2824812" y="594602"/>
          <a:ext cx="7083570" cy="434216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135402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6"/>
          <p:cNvSpPr txBox="1">
            <a:spLocks noGrp="1"/>
          </p:cNvSpPr>
          <p:nvPr>
            <p:ph type="title"/>
          </p:nvPr>
        </p:nvSpPr>
        <p:spPr>
          <a:xfrm>
            <a:off x="1701625" y="205675"/>
            <a:ext cx="57942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Description of the Solution</a:t>
            </a:r>
            <a:endParaRPr/>
          </a:p>
        </p:txBody>
      </p:sp>
      <p:sp>
        <p:nvSpPr>
          <p:cNvPr id="137" name="Google Shape;137;p16"/>
          <p:cNvSpPr/>
          <p:nvPr/>
        </p:nvSpPr>
        <p:spPr>
          <a:xfrm>
            <a:off x="2234785" y="3061458"/>
            <a:ext cx="290005" cy="563825"/>
          </a:xfrm>
          <a:custGeom>
            <a:avLst/>
            <a:gdLst/>
            <a:ahLst/>
            <a:cxnLst/>
            <a:rect l="l" t="t" r="r" b="b"/>
            <a:pathLst>
              <a:path w="3548" h="6898" extrusionOk="0">
                <a:moveTo>
                  <a:pt x="1417" y="1"/>
                </a:moveTo>
                <a:cubicBezTo>
                  <a:pt x="1344" y="1"/>
                  <a:pt x="1269" y="13"/>
                  <a:pt x="1196" y="38"/>
                </a:cubicBezTo>
                <a:lnTo>
                  <a:pt x="553" y="263"/>
                </a:lnTo>
                <a:cubicBezTo>
                  <a:pt x="195" y="385"/>
                  <a:pt x="1" y="774"/>
                  <a:pt x="123" y="1131"/>
                </a:cubicBezTo>
                <a:lnTo>
                  <a:pt x="235" y="1459"/>
                </a:lnTo>
                <a:lnTo>
                  <a:pt x="2178" y="794"/>
                </a:lnTo>
                <a:lnTo>
                  <a:pt x="2066" y="467"/>
                </a:lnTo>
                <a:cubicBezTo>
                  <a:pt x="1968" y="182"/>
                  <a:pt x="1702" y="1"/>
                  <a:pt x="1417" y="1"/>
                </a:cubicBezTo>
                <a:close/>
                <a:moveTo>
                  <a:pt x="2291" y="1111"/>
                </a:moveTo>
                <a:lnTo>
                  <a:pt x="1964" y="1224"/>
                </a:lnTo>
                <a:lnTo>
                  <a:pt x="3191" y="4792"/>
                </a:lnTo>
                <a:cubicBezTo>
                  <a:pt x="3215" y="4866"/>
                  <a:pt x="3279" y="4913"/>
                  <a:pt x="3351" y="4913"/>
                </a:cubicBezTo>
                <a:cubicBezTo>
                  <a:pt x="3369" y="4913"/>
                  <a:pt x="3387" y="4910"/>
                  <a:pt x="3405" y="4904"/>
                </a:cubicBezTo>
                <a:cubicBezTo>
                  <a:pt x="3497" y="4873"/>
                  <a:pt x="3548" y="4771"/>
                  <a:pt x="3518" y="4679"/>
                </a:cubicBezTo>
                <a:lnTo>
                  <a:pt x="2291" y="1111"/>
                </a:lnTo>
                <a:close/>
                <a:moveTo>
                  <a:pt x="1646" y="1336"/>
                </a:moveTo>
                <a:lnTo>
                  <a:pt x="992" y="1561"/>
                </a:lnTo>
                <a:lnTo>
                  <a:pt x="2219" y="5129"/>
                </a:lnTo>
                <a:cubicBezTo>
                  <a:pt x="2268" y="5268"/>
                  <a:pt x="2403" y="5362"/>
                  <a:pt x="2544" y="5362"/>
                </a:cubicBezTo>
                <a:cubicBezTo>
                  <a:pt x="2579" y="5362"/>
                  <a:pt x="2614" y="5356"/>
                  <a:pt x="2648" y="5344"/>
                </a:cubicBezTo>
                <a:cubicBezTo>
                  <a:pt x="2832" y="5282"/>
                  <a:pt x="2925" y="5088"/>
                  <a:pt x="2863" y="4904"/>
                </a:cubicBezTo>
                <a:lnTo>
                  <a:pt x="1646" y="1336"/>
                </a:lnTo>
                <a:close/>
                <a:moveTo>
                  <a:pt x="665" y="1674"/>
                </a:moveTo>
                <a:lnTo>
                  <a:pt x="348" y="1786"/>
                </a:lnTo>
                <a:lnTo>
                  <a:pt x="1565" y="5354"/>
                </a:lnTo>
                <a:cubicBezTo>
                  <a:pt x="1589" y="5420"/>
                  <a:pt x="1660" y="5465"/>
                  <a:pt x="1734" y="5465"/>
                </a:cubicBezTo>
                <a:cubicBezTo>
                  <a:pt x="1753" y="5465"/>
                  <a:pt x="1771" y="5463"/>
                  <a:pt x="1789" y="5456"/>
                </a:cubicBezTo>
                <a:cubicBezTo>
                  <a:pt x="1871" y="5425"/>
                  <a:pt x="1923" y="5323"/>
                  <a:pt x="1892" y="5241"/>
                </a:cubicBezTo>
                <a:lnTo>
                  <a:pt x="665" y="1674"/>
                </a:lnTo>
                <a:close/>
                <a:moveTo>
                  <a:pt x="3548" y="5211"/>
                </a:moveTo>
                <a:cubicBezTo>
                  <a:pt x="3538" y="5211"/>
                  <a:pt x="3528" y="5221"/>
                  <a:pt x="3518" y="5221"/>
                </a:cubicBezTo>
                <a:cubicBezTo>
                  <a:pt x="3465" y="5240"/>
                  <a:pt x="3413" y="5248"/>
                  <a:pt x="3361" y="5248"/>
                </a:cubicBezTo>
                <a:cubicBezTo>
                  <a:pt x="3302" y="5248"/>
                  <a:pt x="3245" y="5238"/>
                  <a:pt x="3191" y="5221"/>
                </a:cubicBezTo>
                <a:lnTo>
                  <a:pt x="3159" y="5313"/>
                </a:lnTo>
                <a:cubicBezTo>
                  <a:pt x="3078" y="5477"/>
                  <a:pt x="2935" y="5609"/>
                  <a:pt x="2761" y="5661"/>
                </a:cubicBezTo>
                <a:cubicBezTo>
                  <a:pt x="2687" y="5687"/>
                  <a:pt x="2610" y="5700"/>
                  <a:pt x="2535" y="5700"/>
                </a:cubicBezTo>
                <a:cubicBezTo>
                  <a:pt x="2433" y="5700"/>
                  <a:pt x="2333" y="5677"/>
                  <a:pt x="2239" y="5630"/>
                </a:cubicBezTo>
                <a:cubicBezTo>
                  <a:pt x="2209" y="5620"/>
                  <a:pt x="2178" y="5600"/>
                  <a:pt x="2158" y="5579"/>
                </a:cubicBezTo>
                <a:cubicBezTo>
                  <a:pt x="2096" y="5671"/>
                  <a:pt x="2005" y="5743"/>
                  <a:pt x="1892" y="5784"/>
                </a:cubicBezTo>
                <a:lnTo>
                  <a:pt x="1861" y="5784"/>
                </a:lnTo>
                <a:lnTo>
                  <a:pt x="3180" y="6898"/>
                </a:lnTo>
                <a:lnTo>
                  <a:pt x="3548" y="521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38" name="Google Shape;138;p16"/>
          <p:cNvGrpSpPr/>
          <p:nvPr/>
        </p:nvGrpSpPr>
        <p:grpSpPr>
          <a:xfrm>
            <a:off x="1983362" y="1242917"/>
            <a:ext cx="617622" cy="457160"/>
            <a:chOff x="1772150" y="1471517"/>
            <a:chExt cx="617622" cy="457160"/>
          </a:xfrm>
        </p:grpSpPr>
        <p:sp>
          <p:nvSpPr>
            <p:cNvPr id="139" name="Google Shape;139;p16"/>
            <p:cNvSpPr/>
            <p:nvPr/>
          </p:nvSpPr>
          <p:spPr>
            <a:xfrm>
              <a:off x="2046304" y="1471517"/>
              <a:ext cx="69395" cy="68578"/>
            </a:xfrm>
            <a:custGeom>
              <a:avLst/>
              <a:gdLst/>
              <a:ahLst/>
              <a:cxnLst/>
              <a:rect l="l" t="t" r="r" b="b"/>
              <a:pathLst>
                <a:path w="849" h="839" extrusionOk="0">
                  <a:moveTo>
                    <a:pt x="419" y="0"/>
                  </a:moveTo>
                  <a:cubicBezTo>
                    <a:pt x="184" y="0"/>
                    <a:pt x="0" y="184"/>
                    <a:pt x="0" y="420"/>
                  </a:cubicBezTo>
                  <a:cubicBezTo>
                    <a:pt x="0" y="654"/>
                    <a:pt x="184" y="838"/>
                    <a:pt x="419" y="838"/>
                  </a:cubicBezTo>
                  <a:lnTo>
                    <a:pt x="430" y="838"/>
                  </a:lnTo>
                  <a:cubicBezTo>
                    <a:pt x="664" y="838"/>
                    <a:pt x="849" y="654"/>
                    <a:pt x="849" y="420"/>
                  </a:cubicBezTo>
                  <a:cubicBezTo>
                    <a:pt x="849" y="184"/>
                    <a:pt x="664" y="0"/>
                    <a:pt x="4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1772150" y="1740603"/>
              <a:ext cx="68660" cy="68578"/>
            </a:xfrm>
            <a:custGeom>
              <a:avLst/>
              <a:gdLst/>
              <a:ahLst/>
              <a:cxnLst/>
              <a:rect l="l" t="t" r="r" b="b"/>
              <a:pathLst>
                <a:path w="840" h="839" extrusionOk="0">
                  <a:moveTo>
                    <a:pt x="420" y="0"/>
                  </a:moveTo>
                  <a:cubicBezTo>
                    <a:pt x="195" y="0"/>
                    <a:pt x="1" y="184"/>
                    <a:pt x="1" y="420"/>
                  </a:cubicBezTo>
                  <a:cubicBezTo>
                    <a:pt x="1" y="645"/>
                    <a:pt x="195" y="838"/>
                    <a:pt x="420" y="838"/>
                  </a:cubicBezTo>
                  <a:cubicBezTo>
                    <a:pt x="655" y="838"/>
                    <a:pt x="839" y="645"/>
                    <a:pt x="839" y="420"/>
                  </a:cubicBezTo>
                  <a:cubicBezTo>
                    <a:pt x="839" y="184"/>
                    <a:pt x="655"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p:nvPr/>
          </p:nvSpPr>
          <p:spPr>
            <a:xfrm>
              <a:off x="1823973" y="1525792"/>
              <a:ext cx="68660" cy="68659"/>
            </a:xfrm>
            <a:custGeom>
              <a:avLst/>
              <a:gdLst/>
              <a:ahLst/>
              <a:cxnLst/>
              <a:rect l="l" t="t" r="r" b="b"/>
              <a:pathLst>
                <a:path w="840" h="840" extrusionOk="0">
                  <a:moveTo>
                    <a:pt x="420" y="1"/>
                  </a:moveTo>
                  <a:cubicBezTo>
                    <a:pt x="185" y="1"/>
                    <a:pt x="1" y="185"/>
                    <a:pt x="1" y="420"/>
                  </a:cubicBezTo>
                  <a:cubicBezTo>
                    <a:pt x="1" y="655"/>
                    <a:pt x="185" y="839"/>
                    <a:pt x="420" y="839"/>
                  </a:cubicBezTo>
                  <a:cubicBezTo>
                    <a:pt x="655" y="839"/>
                    <a:pt x="839" y="655"/>
                    <a:pt x="839" y="420"/>
                  </a:cubicBezTo>
                  <a:cubicBezTo>
                    <a:pt x="839" y="185"/>
                    <a:pt x="655" y="1"/>
                    <a:pt x="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1847432" y="1545899"/>
              <a:ext cx="467130" cy="382777"/>
            </a:xfrm>
            <a:custGeom>
              <a:avLst/>
              <a:gdLst/>
              <a:ahLst/>
              <a:cxnLst/>
              <a:rect l="l" t="t" r="r" b="b"/>
              <a:pathLst>
                <a:path w="5715" h="4683" extrusionOk="0">
                  <a:moveTo>
                    <a:pt x="2863" y="1759"/>
                  </a:moveTo>
                  <a:cubicBezTo>
                    <a:pt x="3159" y="1759"/>
                    <a:pt x="3394" y="1994"/>
                    <a:pt x="3394" y="2291"/>
                  </a:cubicBezTo>
                  <a:cubicBezTo>
                    <a:pt x="3394" y="2587"/>
                    <a:pt x="3159" y="2832"/>
                    <a:pt x="2863" y="2832"/>
                  </a:cubicBezTo>
                  <a:lnTo>
                    <a:pt x="2852" y="2832"/>
                  </a:lnTo>
                  <a:cubicBezTo>
                    <a:pt x="2556" y="2832"/>
                    <a:pt x="2320" y="2587"/>
                    <a:pt x="2320" y="2291"/>
                  </a:cubicBezTo>
                  <a:cubicBezTo>
                    <a:pt x="2320" y="1994"/>
                    <a:pt x="2556" y="1759"/>
                    <a:pt x="2852" y="1759"/>
                  </a:cubicBezTo>
                  <a:close/>
                  <a:moveTo>
                    <a:pt x="3292" y="2914"/>
                  </a:moveTo>
                  <a:cubicBezTo>
                    <a:pt x="3445" y="2914"/>
                    <a:pt x="3578" y="3057"/>
                    <a:pt x="3578" y="3231"/>
                  </a:cubicBezTo>
                  <a:lnTo>
                    <a:pt x="3578" y="4090"/>
                  </a:lnTo>
                  <a:lnTo>
                    <a:pt x="2136" y="4090"/>
                  </a:lnTo>
                  <a:lnTo>
                    <a:pt x="2136" y="3231"/>
                  </a:lnTo>
                  <a:cubicBezTo>
                    <a:pt x="2136" y="3057"/>
                    <a:pt x="2270" y="2914"/>
                    <a:pt x="2423" y="2914"/>
                  </a:cubicBezTo>
                  <a:close/>
                  <a:moveTo>
                    <a:pt x="2689" y="0"/>
                  </a:moveTo>
                  <a:lnTo>
                    <a:pt x="2689" y="1360"/>
                  </a:lnTo>
                  <a:lnTo>
                    <a:pt x="1595" y="1360"/>
                  </a:lnTo>
                  <a:lnTo>
                    <a:pt x="614" y="389"/>
                  </a:lnTo>
                  <a:cubicBezTo>
                    <a:pt x="573" y="491"/>
                    <a:pt x="491" y="573"/>
                    <a:pt x="398" y="624"/>
                  </a:cubicBezTo>
                  <a:lnTo>
                    <a:pt x="1380" y="1605"/>
                  </a:lnTo>
                  <a:lnTo>
                    <a:pt x="1380" y="2638"/>
                  </a:lnTo>
                  <a:lnTo>
                    <a:pt x="0" y="2638"/>
                  </a:lnTo>
                  <a:cubicBezTo>
                    <a:pt x="21" y="2689"/>
                    <a:pt x="30" y="2740"/>
                    <a:pt x="30" y="2802"/>
                  </a:cubicBezTo>
                  <a:cubicBezTo>
                    <a:pt x="30" y="2852"/>
                    <a:pt x="21" y="2904"/>
                    <a:pt x="0" y="2955"/>
                  </a:cubicBezTo>
                  <a:lnTo>
                    <a:pt x="1380" y="2955"/>
                  </a:lnTo>
                  <a:lnTo>
                    <a:pt x="1380" y="4683"/>
                  </a:lnTo>
                  <a:lnTo>
                    <a:pt x="4335" y="4683"/>
                  </a:lnTo>
                  <a:lnTo>
                    <a:pt x="4335" y="2955"/>
                  </a:lnTo>
                  <a:lnTo>
                    <a:pt x="5715" y="2955"/>
                  </a:lnTo>
                  <a:cubicBezTo>
                    <a:pt x="5694" y="2904"/>
                    <a:pt x="5685" y="2852"/>
                    <a:pt x="5685" y="2802"/>
                  </a:cubicBezTo>
                  <a:cubicBezTo>
                    <a:pt x="5685" y="2740"/>
                    <a:pt x="5694" y="2689"/>
                    <a:pt x="5715" y="2638"/>
                  </a:cubicBezTo>
                  <a:lnTo>
                    <a:pt x="4335" y="2638"/>
                  </a:lnTo>
                  <a:lnTo>
                    <a:pt x="4335" y="1605"/>
                  </a:lnTo>
                  <a:lnTo>
                    <a:pt x="5316" y="624"/>
                  </a:lnTo>
                  <a:cubicBezTo>
                    <a:pt x="5224" y="573"/>
                    <a:pt x="5142" y="491"/>
                    <a:pt x="5101" y="389"/>
                  </a:cubicBezTo>
                  <a:lnTo>
                    <a:pt x="4120" y="1360"/>
                  </a:lnTo>
                  <a:lnTo>
                    <a:pt x="3026" y="1360"/>
                  </a:lnTo>
                  <a:lnTo>
                    <a:pt x="3026" y="0"/>
                  </a:lnTo>
                  <a:cubicBezTo>
                    <a:pt x="2975" y="21"/>
                    <a:pt x="2913" y="31"/>
                    <a:pt x="2852" y="31"/>
                  </a:cubicBezTo>
                  <a:cubicBezTo>
                    <a:pt x="2801" y="31"/>
                    <a:pt x="2750" y="21"/>
                    <a:pt x="2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2321194" y="1740603"/>
              <a:ext cx="68578" cy="68578"/>
            </a:xfrm>
            <a:custGeom>
              <a:avLst/>
              <a:gdLst/>
              <a:ahLst/>
              <a:cxnLst/>
              <a:rect l="l" t="t" r="r" b="b"/>
              <a:pathLst>
                <a:path w="839" h="839" extrusionOk="0">
                  <a:moveTo>
                    <a:pt x="420" y="0"/>
                  </a:moveTo>
                  <a:cubicBezTo>
                    <a:pt x="185" y="0"/>
                    <a:pt x="1" y="184"/>
                    <a:pt x="1" y="420"/>
                  </a:cubicBezTo>
                  <a:cubicBezTo>
                    <a:pt x="1" y="645"/>
                    <a:pt x="185" y="838"/>
                    <a:pt x="420" y="838"/>
                  </a:cubicBezTo>
                  <a:cubicBezTo>
                    <a:pt x="645" y="838"/>
                    <a:pt x="839" y="645"/>
                    <a:pt x="839" y="420"/>
                  </a:cubicBezTo>
                  <a:cubicBezTo>
                    <a:pt x="839" y="184"/>
                    <a:pt x="645"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2269371" y="1525792"/>
              <a:ext cx="68660" cy="68659"/>
            </a:xfrm>
            <a:custGeom>
              <a:avLst/>
              <a:gdLst/>
              <a:ahLst/>
              <a:cxnLst/>
              <a:rect l="l" t="t" r="r" b="b"/>
              <a:pathLst>
                <a:path w="840" h="840" extrusionOk="0">
                  <a:moveTo>
                    <a:pt x="420" y="1"/>
                  </a:moveTo>
                  <a:cubicBezTo>
                    <a:pt x="185" y="1"/>
                    <a:pt x="1" y="185"/>
                    <a:pt x="1" y="420"/>
                  </a:cubicBezTo>
                  <a:cubicBezTo>
                    <a:pt x="1" y="655"/>
                    <a:pt x="185" y="839"/>
                    <a:pt x="420" y="839"/>
                  </a:cubicBezTo>
                  <a:cubicBezTo>
                    <a:pt x="655" y="839"/>
                    <a:pt x="839" y="655"/>
                    <a:pt x="839" y="420"/>
                  </a:cubicBezTo>
                  <a:cubicBezTo>
                    <a:pt x="839" y="185"/>
                    <a:pt x="655" y="1"/>
                    <a:pt x="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16"/>
          <p:cNvSpPr/>
          <p:nvPr/>
        </p:nvSpPr>
        <p:spPr>
          <a:xfrm>
            <a:off x="6585273" y="1212296"/>
            <a:ext cx="474731" cy="468519"/>
          </a:xfrm>
          <a:custGeom>
            <a:avLst/>
            <a:gdLst/>
            <a:ahLst/>
            <a:cxnLst/>
            <a:rect l="l" t="t" r="r" b="b"/>
            <a:pathLst>
              <a:path w="5808" h="5732" extrusionOk="0">
                <a:moveTo>
                  <a:pt x="2966" y="359"/>
                </a:moveTo>
                <a:cubicBezTo>
                  <a:pt x="3088" y="359"/>
                  <a:pt x="3181" y="436"/>
                  <a:pt x="3262" y="589"/>
                </a:cubicBezTo>
                <a:cubicBezTo>
                  <a:pt x="3292" y="671"/>
                  <a:pt x="3324" y="753"/>
                  <a:pt x="3344" y="825"/>
                </a:cubicBezTo>
                <a:cubicBezTo>
                  <a:pt x="3497" y="1346"/>
                  <a:pt x="3354" y="1836"/>
                  <a:pt x="3344" y="1836"/>
                </a:cubicBezTo>
                <a:lnTo>
                  <a:pt x="3252" y="2154"/>
                </a:lnTo>
                <a:lnTo>
                  <a:pt x="4387" y="1826"/>
                </a:lnTo>
                <a:cubicBezTo>
                  <a:pt x="4469" y="1804"/>
                  <a:pt x="4546" y="1792"/>
                  <a:pt x="4618" y="1792"/>
                </a:cubicBezTo>
                <a:cubicBezTo>
                  <a:pt x="4805" y="1792"/>
                  <a:pt x="4959" y="1871"/>
                  <a:pt x="5092" y="2041"/>
                </a:cubicBezTo>
                <a:cubicBezTo>
                  <a:pt x="5378" y="2409"/>
                  <a:pt x="5439" y="3554"/>
                  <a:pt x="5439" y="3963"/>
                </a:cubicBezTo>
                <a:cubicBezTo>
                  <a:pt x="5439" y="3973"/>
                  <a:pt x="5439" y="4249"/>
                  <a:pt x="5123" y="4382"/>
                </a:cubicBezTo>
                <a:cubicBezTo>
                  <a:pt x="4703" y="4577"/>
                  <a:pt x="3894" y="4772"/>
                  <a:pt x="3696" y="4772"/>
                </a:cubicBezTo>
                <a:cubicBezTo>
                  <a:pt x="3686" y="4772"/>
                  <a:pt x="3678" y="4772"/>
                  <a:pt x="3671" y="4771"/>
                </a:cubicBezTo>
                <a:lnTo>
                  <a:pt x="3426" y="4699"/>
                </a:lnTo>
                <a:lnTo>
                  <a:pt x="2965" y="4597"/>
                </a:lnTo>
                <a:cubicBezTo>
                  <a:pt x="2958" y="4596"/>
                  <a:pt x="2950" y="4596"/>
                  <a:pt x="2942" y="4596"/>
                </a:cubicBezTo>
                <a:cubicBezTo>
                  <a:pt x="2834" y="4596"/>
                  <a:pt x="2639" y="4655"/>
                  <a:pt x="2383" y="4740"/>
                </a:cubicBezTo>
                <a:lnTo>
                  <a:pt x="1882" y="3022"/>
                </a:lnTo>
                <a:cubicBezTo>
                  <a:pt x="2127" y="2818"/>
                  <a:pt x="2495" y="2450"/>
                  <a:pt x="2638" y="1990"/>
                </a:cubicBezTo>
                <a:cubicBezTo>
                  <a:pt x="2771" y="1561"/>
                  <a:pt x="2802" y="1070"/>
                  <a:pt x="2822" y="722"/>
                </a:cubicBezTo>
                <a:cubicBezTo>
                  <a:pt x="2822" y="722"/>
                  <a:pt x="2853" y="436"/>
                  <a:pt x="2863" y="375"/>
                </a:cubicBezTo>
                <a:cubicBezTo>
                  <a:pt x="2899" y="364"/>
                  <a:pt x="2934" y="359"/>
                  <a:pt x="2966" y="359"/>
                </a:cubicBezTo>
                <a:close/>
                <a:moveTo>
                  <a:pt x="2967" y="1"/>
                </a:moveTo>
                <a:cubicBezTo>
                  <a:pt x="2869" y="1"/>
                  <a:pt x="2765" y="23"/>
                  <a:pt x="2659" y="68"/>
                </a:cubicBezTo>
                <a:cubicBezTo>
                  <a:pt x="2506" y="129"/>
                  <a:pt x="2495" y="293"/>
                  <a:pt x="2465" y="702"/>
                </a:cubicBezTo>
                <a:cubicBezTo>
                  <a:pt x="2444" y="1029"/>
                  <a:pt x="2413" y="1489"/>
                  <a:pt x="2291" y="1888"/>
                </a:cubicBezTo>
                <a:cubicBezTo>
                  <a:pt x="2209" y="2184"/>
                  <a:pt x="1974" y="2460"/>
                  <a:pt x="1770" y="2644"/>
                </a:cubicBezTo>
                <a:lnTo>
                  <a:pt x="1759" y="2613"/>
                </a:lnTo>
                <a:lnTo>
                  <a:pt x="0" y="3125"/>
                </a:lnTo>
                <a:lnTo>
                  <a:pt x="757" y="5732"/>
                </a:lnTo>
                <a:lnTo>
                  <a:pt x="2515" y="5231"/>
                </a:lnTo>
                <a:lnTo>
                  <a:pt x="2475" y="5078"/>
                </a:lnTo>
                <a:cubicBezTo>
                  <a:pt x="2751" y="4985"/>
                  <a:pt x="2915" y="4955"/>
                  <a:pt x="2955" y="4955"/>
                </a:cubicBezTo>
                <a:lnTo>
                  <a:pt x="3313" y="5047"/>
                </a:lnTo>
                <a:lnTo>
                  <a:pt x="3599" y="5119"/>
                </a:lnTo>
                <a:cubicBezTo>
                  <a:pt x="3624" y="5125"/>
                  <a:pt x="3656" y="5127"/>
                  <a:pt x="3693" y="5127"/>
                </a:cubicBezTo>
                <a:cubicBezTo>
                  <a:pt x="4045" y="5127"/>
                  <a:pt x="4906" y="4886"/>
                  <a:pt x="5276" y="4719"/>
                </a:cubicBezTo>
                <a:cubicBezTo>
                  <a:pt x="5798" y="4474"/>
                  <a:pt x="5808" y="3983"/>
                  <a:pt x="5808" y="3963"/>
                </a:cubicBezTo>
                <a:cubicBezTo>
                  <a:pt x="5808" y="3799"/>
                  <a:pt x="5798" y="2347"/>
                  <a:pt x="5368" y="1816"/>
                </a:cubicBezTo>
                <a:cubicBezTo>
                  <a:pt x="5167" y="1563"/>
                  <a:pt x="4917" y="1435"/>
                  <a:pt x="4627" y="1435"/>
                </a:cubicBezTo>
                <a:cubicBezTo>
                  <a:pt x="4518" y="1435"/>
                  <a:pt x="4404" y="1453"/>
                  <a:pt x="4285" y="1489"/>
                </a:cubicBezTo>
                <a:lnTo>
                  <a:pt x="3753" y="1642"/>
                </a:lnTo>
                <a:cubicBezTo>
                  <a:pt x="3783" y="1407"/>
                  <a:pt x="3794" y="1090"/>
                  <a:pt x="3692" y="732"/>
                </a:cubicBezTo>
                <a:cubicBezTo>
                  <a:pt x="3661" y="630"/>
                  <a:pt x="3630" y="538"/>
                  <a:pt x="3579" y="436"/>
                </a:cubicBezTo>
                <a:cubicBezTo>
                  <a:pt x="3445" y="154"/>
                  <a:pt x="3226" y="1"/>
                  <a:pt x="2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16"/>
          <p:cNvGrpSpPr/>
          <p:nvPr/>
        </p:nvGrpSpPr>
        <p:grpSpPr>
          <a:xfrm>
            <a:off x="6607564" y="3159087"/>
            <a:ext cx="442205" cy="443018"/>
            <a:chOff x="6774013" y="3311487"/>
            <a:chExt cx="442205" cy="443018"/>
          </a:xfrm>
        </p:grpSpPr>
        <p:sp>
          <p:nvSpPr>
            <p:cNvPr id="147" name="Google Shape;147;p16"/>
            <p:cNvSpPr/>
            <p:nvPr/>
          </p:nvSpPr>
          <p:spPr>
            <a:xfrm>
              <a:off x="6774013" y="3355871"/>
              <a:ext cx="397816" cy="398634"/>
            </a:xfrm>
            <a:custGeom>
              <a:avLst/>
              <a:gdLst/>
              <a:ahLst/>
              <a:cxnLst/>
              <a:rect l="l" t="t" r="r" b="b"/>
              <a:pathLst>
                <a:path w="4867" h="4877" extrusionOk="0">
                  <a:moveTo>
                    <a:pt x="2434" y="0"/>
                  </a:moveTo>
                  <a:cubicBezTo>
                    <a:pt x="1084" y="0"/>
                    <a:pt x="0" y="1094"/>
                    <a:pt x="0" y="2433"/>
                  </a:cubicBezTo>
                  <a:cubicBezTo>
                    <a:pt x="0" y="3783"/>
                    <a:pt x="1084" y="4876"/>
                    <a:pt x="2434" y="4876"/>
                  </a:cubicBezTo>
                  <a:cubicBezTo>
                    <a:pt x="3783" y="4876"/>
                    <a:pt x="4867" y="3783"/>
                    <a:pt x="4867" y="2433"/>
                  </a:cubicBezTo>
                  <a:cubicBezTo>
                    <a:pt x="4867" y="2024"/>
                    <a:pt x="4765" y="1636"/>
                    <a:pt x="4581" y="1288"/>
                  </a:cubicBezTo>
                  <a:cubicBezTo>
                    <a:pt x="4560" y="1298"/>
                    <a:pt x="4540" y="1298"/>
                    <a:pt x="4519" y="1298"/>
                  </a:cubicBezTo>
                  <a:lnTo>
                    <a:pt x="4489" y="1298"/>
                  </a:lnTo>
                  <a:lnTo>
                    <a:pt x="4182" y="1268"/>
                  </a:lnTo>
                  <a:lnTo>
                    <a:pt x="3957" y="1493"/>
                  </a:lnTo>
                  <a:cubicBezTo>
                    <a:pt x="4131" y="1768"/>
                    <a:pt x="4223" y="2096"/>
                    <a:pt x="4223" y="2433"/>
                  </a:cubicBezTo>
                  <a:cubicBezTo>
                    <a:pt x="4223" y="3425"/>
                    <a:pt x="3426" y="4233"/>
                    <a:pt x="2434" y="4233"/>
                  </a:cubicBezTo>
                  <a:cubicBezTo>
                    <a:pt x="1442" y="4233"/>
                    <a:pt x="645" y="3425"/>
                    <a:pt x="645" y="2433"/>
                  </a:cubicBezTo>
                  <a:cubicBezTo>
                    <a:pt x="645" y="1452"/>
                    <a:pt x="1442" y="644"/>
                    <a:pt x="2434" y="644"/>
                  </a:cubicBezTo>
                  <a:cubicBezTo>
                    <a:pt x="2781" y="644"/>
                    <a:pt x="3099" y="746"/>
                    <a:pt x="3374" y="920"/>
                  </a:cubicBezTo>
                  <a:lnTo>
                    <a:pt x="3579" y="716"/>
                  </a:lnTo>
                  <a:lnTo>
                    <a:pt x="3548" y="357"/>
                  </a:lnTo>
                  <a:lnTo>
                    <a:pt x="3548" y="276"/>
                  </a:lnTo>
                  <a:cubicBezTo>
                    <a:pt x="3221" y="102"/>
                    <a:pt x="2833" y="0"/>
                    <a:pt x="2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a:off x="6875125" y="3456901"/>
              <a:ext cx="195680" cy="196497"/>
            </a:xfrm>
            <a:custGeom>
              <a:avLst/>
              <a:gdLst/>
              <a:ahLst/>
              <a:cxnLst/>
              <a:rect l="l" t="t" r="r" b="b"/>
              <a:pathLst>
                <a:path w="2394" h="2404" extrusionOk="0">
                  <a:moveTo>
                    <a:pt x="1197" y="1"/>
                  </a:moveTo>
                  <a:cubicBezTo>
                    <a:pt x="532" y="1"/>
                    <a:pt x="1" y="543"/>
                    <a:pt x="1" y="1197"/>
                  </a:cubicBezTo>
                  <a:cubicBezTo>
                    <a:pt x="1" y="1861"/>
                    <a:pt x="532" y="2404"/>
                    <a:pt x="1197" y="2404"/>
                  </a:cubicBezTo>
                  <a:cubicBezTo>
                    <a:pt x="1862" y="2404"/>
                    <a:pt x="2393" y="1861"/>
                    <a:pt x="2393" y="1197"/>
                  </a:cubicBezTo>
                  <a:cubicBezTo>
                    <a:pt x="2393" y="1023"/>
                    <a:pt x="2352" y="850"/>
                    <a:pt x="2280" y="696"/>
                  </a:cubicBezTo>
                  <a:lnTo>
                    <a:pt x="2270" y="707"/>
                  </a:lnTo>
                  <a:lnTo>
                    <a:pt x="1821" y="1156"/>
                  </a:lnTo>
                  <a:lnTo>
                    <a:pt x="1821" y="1197"/>
                  </a:lnTo>
                  <a:cubicBezTo>
                    <a:pt x="1821" y="1545"/>
                    <a:pt x="1544" y="1831"/>
                    <a:pt x="1197" y="1831"/>
                  </a:cubicBezTo>
                  <a:cubicBezTo>
                    <a:pt x="849" y="1831"/>
                    <a:pt x="563" y="1545"/>
                    <a:pt x="563" y="1197"/>
                  </a:cubicBezTo>
                  <a:cubicBezTo>
                    <a:pt x="563" y="850"/>
                    <a:pt x="849" y="573"/>
                    <a:pt x="1197" y="573"/>
                  </a:cubicBezTo>
                  <a:lnTo>
                    <a:pt x="1248" y="573"/>
                  </a:lnTo>
                  <a:lnTo>
                    <a:pt x="1698" y="123"/>
                  </a:lnTo>
                  <a:lnTo>
                    <a:pt x="1708" y="114"/>
                  </a:lnTo>
                  <a:cubicBezTo>
                    <a:pt x="1544" y="42"/>
                    <a:pt x="1381" y="1"/>
                    <a:pt x="1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6972885" y="3311487"/>
              <a:ext cx="243333" cy="242433"/>
            </a:xfrm>
            <a:custGeom>
              <a:avLst/>
              <a:gdLst/>
              <a:ahLst/>
              <a:cxnLst/>
              <a:rect l="l" t="t" r="r" b="b"/>
              <a:pathLst>
                <a:path w="2977" h="2966" extrusionOk="0">
                  <a:moveTo>
                    <a:pt x="2066" y="1"/>
                  </a:moveTo>
                  <a:cubicBezTo>
                    <a:pt x="2045" y="1"/>
                    <a:pt x="2035" y="1"/>
                    <a:pt x="2025" y="11"/>
                  </a:cubicBezTo>
                  <a:lnTo>
                    <a:pt x="1371" y="666"/>
                  </a:lnTo>
                  <a:cubicBezTo>
                    <a:pt x="1309" y="727"/>
                    <a:pt x="1279" y="809"/>
                    <a:pt x="1289" y="891"/>
                  </a:cubicBezTo>
                  <a:lnTo>
                    <a:pt x="1289" y="911"/>
                  </a:lnTo>
                  <a:lnTo>
                    <a:pt x="1320" y="1320"/>
                  </a:lnTo>
                  <a:lnTo>
                    <a:pt x="1084" y="1555"/>
                  </a:lnTo>
                  <a:lnTo>
                    <a:pt x="666" y="1984"/>
                  </a:lnTo>
                  <a:lnTo>
                    <a:pt x="655" y="1995"/>
                  </a:lnTo>
                  <a:lnTo>
                    <a:pt x="246" y="2404"/>
                  </a:lnTo>
                  <a:lnTo>
                    <a:pt x="62" y="2577"/>
                  </a:lnTo>
                  <a:cubicBezTo>
                    <a:pt x="32" y="2608"/>
                    <a:pt x="21" y="2639"/>
                    <a:pt x="21" y="2670"/>
                  </a:cubicBezTo>
                  <a:lnTo>
                    <a:pt x="11" y="2813"/>
                  </a:lnTo>
                  <a:cubicBezTo>
                    <a:pt x="1" y="2895"/>
                    <a:pt x="62" y="2966"/>
                    <a:pt x="144" y="2966"/>
                  </a:cubicBezTo>
                  <a:lnTo>
                    <a:pt x="154" y="2966"/>
                  </a:lnTo>
                  <a:lnTo>
                    <a:pt x="307" y="2956"/>
                  </a:lnTo>
                  <a:cubicBezTo>
                    <a:pt x="338" y="2956"/>
                    <a:pt x="379" y="2945"/>
                    <a:pt x="400" y="2915"/>
                  </a:cubicBezTo>
                  <a:lnTo>
                    <a:pt x="1677" y="1637"/>
                  </a:lnTo>
                  <a:lnTo>
                    <a:pt x="2056" y="1668"/>
                  </a:lnTo>
                  <a:lnTo>
                    <a:pt x="2086" y="1668"/>
                  </a:lnTo>
                  <a:cubicBezTo>
                    <a:pt x="2168" y="1668"/>
                    <a:pt x="2240" y="1637"/>
                    <a:pt x="2291" y="1586"/>
                  </a:cubicBezTo>
                  <a:lnTo>
                    <a:pt x="2945" y="932"/>
                  </a:lnTo>
                  <a:cubicBezTo>
                    <a:pt x="2976" y="900"/>
                    <a:pt x="2956" y="839"/>
                    <a:pt x="2904" y="839"/>
                  </a:cubicBezTo>
                  <a:lnTo>
                    <a:pt x="2516" y="809"/>
                  </a:lnTo>
                  <a:lnTo>
                    <a:pt x="2659" y="666"/>
                  </a:lnTo>
                  <a:cubicBezTo>
                    <a:pt x="2720" y="594"/>
                    <a:pt x="2720" y="491"/>
                    <a:pt x="2659" y="430"/>
                  </a:cubicBezTo>
                  <a:lnTo>
                    <a:pt x="2557" y="328"/>
                  </a:lnTo>
                  <a:cubicBezTo>
                    <a:pt x="2526" y="287"/>
                    <a:pt x="2475" y="277"/>
                    <a:pt x="2434" y="277"/>
                  </a:cubicBezTo>
                  <a:cubicBezTo>
                    <a:pt x="2393" y="277"/>
                    <a:pt x="2352" y="287"/>
                    <a:pt x="2322" y="328"/>
                  </a:cubicBezTo>
                  <a:lnTo>
                    <a:pt x="2148" y="491"/>
                  </a:lnTo>
                  <a:lnTo>
                    <a:pt x="2117" y="52"/>
                  </a:lnTo>
                  <a:cubicBezTo>
                    <a:pt x="2117" y="21"/>
                    <a:pt x="2086" y="1"/>
                    <a:pt x="2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16"/>
          <p:cNvSpPr/>
          <p:nvPr/>
        </p:nvSpPr>
        <p:spPr>
          <a:xfrm>
            <a:off x="4414864" y="3647779"/>
            <a:ext cx="380325" cy="483150"/>
          </a:xfrm>
          <a:custGeom>
            <a:avLst/>
            <a:gdLst/>
            <a:ahLst/>
            <a:cxnLst/>
            <a:rect l="l" t="t" r="r" b="b"/>
            <a:pathLst>
              <a:path w="4653" h="5911" extrusionOk="0">
                <a:moveTo>
                  <a:pt x="338" y="1"/>
                </a:moveTo>
                <a:cubicBezTo>
                  <a:pt x="154" y="1"/>
                  <a:pt x="0" y="154"/>
                  <a:pt x="0" y="348"/>
                </a:cubicBezTo>
                <a:lnTo>
                  <a:pt x="0" y="5562"/>
                </a:lnTo>
                <a:cubicBezTo>
                  <a:pt x="0" y="5757"/>
                  <a:pt x="154" y="5910"/>
                  <a:pt x="338" y="5910"/>
                </a:cubicBezTo>
                <a:lnTo>
                  <a:pt x="4305" y="5910"/>
                </a:lnTo>
                <a:cubicBezTo>
                  <a:pt x="4499" y="5910"/>
                  <a:pt x="4653" y="5757"/>
                  <a:pt x="4653" y="5562"/>
                </a:cubicBezTo>
                <a:lnTo>
                  <a:pt x="4653" y="348"/>
                </a:lnTo>
                <a:cubicBezTo>
                  <a:pt x="4653" y="154"/>
                  <a:pt x="4499" y="1"/>
                  <a:pt x="4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6"/>
          <p:cNvSpPr/>
          <p:nvPr/>
        </p:nvSpPr>
        <p:spPr>
          <a:xfrm>
            <a:off x="4362224" y="3643610"/>
            <a:ext cx="484785" cy="114596"/>
          </a:xfrm>
          <a:custGeom>
            <a:avLst/>
            <a:gdLst/>
            <a:ahLst/>
            <a:cxnLst/>
            <a:rect l="l" t="t" r="r" b="b"/>
            <a:pathLst>
              <a:path w="5931" h="1402" extrusionOk="0">
                <a:moveTo>
                  <a:pt x="113" y="1"/>
                </a:moveTo>
                <a:cubicBezTo>
                  <a:pt x="52" y="1"/>
                  <a:pt x="1" y="42"/>
                  <a:pt x="1" y="103"/>
                </a:cubicBezTo>
                <a:lnTo>
                  <a:pt x="1" y="1289"/>
                </a:lnTo>
                <a:cubicBezTo>
                  <a:pt x="1" y="1350"/>
                  <a:pt x="52" y="1401"/>
                  <a:pt x="113" y="1401"/>
                </a:cubicBezTo>
                <a:lnTo>
                  <a:pt x="5828" y="1401"/>
                </a:lnTo>
                <a:cubicBezTo>
                  <a:pt x="5890" y="1401"/>
                  <a:pt x="5931" y="1350"/>
                  <a:pt x="5931" y="1289"/>
                </a:cubicBezTo>
                <a:lnTo>
                  <a:pt x="5931" y="103"/>
                </a:lnTo>
                <a:cubicBezTo>
                  <a:pt x="5931" y="42"/>
                  <a:pt x="5890" y="1"/>
                  <a:pt x="5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6"/>
          <p:cNvSpPr/>
          <p:nvPr/>
        </p:nvSpPr>
        <p:spPr>
          <a:xfrm>
            <a:off x="4362224" y="3801530"/>
            <a:ext cx="484785" cy="114596"/>
          </a:xfrm>
          <a:custGeom>
            <a:avLst/>
            <a:gdLst/>
            <a:ahLst/>
            <a:cxnLst/>
            <a:rect l="l" t="t" r="r" b="b"/>
            <a:pathLst>
              <a:path w="5931" h="1402" extrusionOk="0">
                <a:moveTo>
                  <a:pt x="113" y="1"/>
                </a:moveTo>
                <a:cubicBezTo>
                  <a:pt x="52" y="1"/>
                  <a:pt x="1" y="52"/>
                  <a:pt x="1" y="114"/>
                </a:cubicBezTo>
                <a:lnTo>
                  <a:pt x="1" y="1300"/>
                </a:lnTo>
                <a:cubicBezTo>
                  <a:pt x="1" y="1350"/>
                  <a:pt x="52" y="1402"/>
                  <a:pt x="113" y="1402"/>
                </a:cubicBezTo>
                <a:lnTo>
                  <a:pt x="5828" y="1402"/>
                </a:lnTo>
                <a:cubicBezTo>
                  <a:pt x="5890" y="1402"/>
                  <a:pt x="5931" y="1350"/>
                  <a:pt x="5931" y="1300"/>
                </a:cubicBezTo>
                <a:lnTo>
                  <a:pt x="5931" y="114"/>
                </a:lnTo>
                <a:cubicBezTo>
                  <a:pt x="5931" y="52"/>
                  <a:pt x="5890" y="1"/>
                  <a:pt x="58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4362224" y="3955364"/>
            <a:ext cx="484785" cy="114596"/>
          </a:xfrm>
          <a:custGeom>
            <a:avLst/>
            <a:gdLst/>
            <a:ahLst/>
            <a:cxnLst/>
            <a:rect l="l" t="t" r="r" b="b"/>
            <a:pathLst>
              <a:path w="5931" h="1402" extrusionOk="0">
                <a:moveTo>
                  <a:pt x="113" y="0"/>
                </a:moveTo>
                <a:cubicBezTo>
                  <a:pt x="52" y="0"/>
                  <a:pt x="1" y="52"/>
                  <a:pt x="1" y="102"/>
                </a:cubicBezTo>
                <a:lnTo>
                  <a:pt x="1" y="1288"/>
                </a:lnTo>
                <a:cubicBezTo>
                  <a:pt x="1" y="1350"/>
                  <a:pt x="52" y="1401"/>
                  <a:pt x="113" y="1401"/>
                </a:cubicBezTo>
                <a:lnTo>
                  <a:pt x="5828" y="1401"/>
                </a:lnTo>
                <a:cubicBezTo>
                  <a:pt x="5890" y="1401"/>
                  <a:pt x="5931" y="1350"/>
                  <a:pt x="5931" y="1288"/>
                </a:cubicBezTo>
                <a:lnTo>
                  <a:pt x="5931" y="102"/>
                </a:lnTo>
                <a:cubicBezTo>
                  <a:pt x="5931" y="52"/>
                  <a:pt x="5890" y="0"/>
                  <a:pt x="58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4560279" y="4130858"/>
            <a:ext cx="89503" cy="17655"/>
          </a:xfrm>
          <a:custGeom>
            <a:avLst/>
            <a:gdLst/>
            <a:ahLst/>
            <a:cxnLst/>
            <a:rect l="l" t="t" r="r" b="b"/>
            <a:pathLst>
              <a:path w="1095" h="216" extrusionOk="0">
                <a:moveTo>
                  <a:pt x="0" y="0"/>
                </a:moveTo>
                <a:cubicBezTo>
                  <a:pt x="72" y="123"/>
                  <a:pt x="287" y="215"/>
                  <a:pt x="543" y="215"/>
                </a:cubicBezTo>
                <a:cubicBezTo>
                  <a:pt x="809" y="215"/>
                  <a:pt x="1023" y="123"/>
                  <a:pt x="1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6"/>
          <p:cNvSpPr/>
          <p:nvPr/>
        </p:nvSpPr>
        <p:spPr>
          <a:xfrm>
            <a:off x="4006249" y="2142712"/>
            <a:ext cx="1197536" cy="570037"/>
          </a:xfrm>
          <a:custGeom>
            <a:avLst/>
            <a:gdLst/>
            <a:ahLst/>
            <a:cxnLst/>
            <a:rect l="l" t="t" r="r" b="b"/>
            <a:pathLst>
              <a:path w="14651" h="6974" extrusionOk="0">
                <a:moveTo>
                  <a:pt x="7321" y="1"/>
                </a:moveTo>
                <a:cubicBezTo>
                  <a:pt x="3395" y="1"/>
                  <a:pt x="184" y="3088"/>
                  <a:pt x="0" y="6974"/>
                </a:cubicBezTo>
                <a:lnTo>
                  <a:pt x="14651" y="6974"/>
                </a:lnTo>
                <a:cubicBezTo>
                  <a:pt x="14467" y="3088"/>
                  <a:pt x="11256" y="1"/>
                  <a:pt x="73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6"/>
          <p:cNvSpPr/>
          <p:nvPr/>
        </p:nvSpPr>
        <p:spPr>
          <a:xfrm>
            <a:off x="4310401" y="3358667"/>
            <a:ext cx="589246" cy="285019"/>
          </a:xfrm>
          <a:custGeom>
            <a:avLst/>
            <a:gdLst/>
            <a:ahLst/>
            <a:cxnLst/>
            <a:rect l="l" t="t" r="r" b="b"/>
            <a:pathLst>
              <a:path w="7209" h="3487" extrusionOk="0">
                <a:moveTo>
                  <a:pt x="1" y="0"/>
                </a:moveTo>
                <a:cubicBezTo>
                  <a:pt x="737" y="1186"/>
                  <a:pt x="1432" y="2536"/>
                  <a:pt x="1514" y="3487"/>
                </a:cubicBezTo>
                <a:lnTo>
                  <a:pt x="5685" y="3487"/>
                </a:lnTo>
                <a:cubicBezTo>
                  <a:pt x="5767" y="2536"/>
                  <a:pt x="6472" y="1186"/>
                  <a:pt x="72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6"/>
          <p:cNvSpPr/>
          <p:nvPr/>
        </p:nvSpPr>
        <p:spPr>
          <a:xfrm>
            <a:off x="4428269" y="1810687"/>
            <a:ext cx="78631" cy="264666"/>
          </a:xfrm>
          <a:custGeom>
            <a:avLst/>
            <a:gdLst/>
            <a:ahLst/>
            <a:cxnLst/>
            <a:rect l="l" t="t" r="r" b="b"/>
            <a:pathLst>
              <a:path w="962" h="3238" extrusionOk="0">
                <a:moveTo>
                  <a:pt x="236" y="0"/>
                </a:moveTo>
                <a:cubicBezTo>
                  <a:pt x="222" y="0"/>
                  <a:pt x="209" y="1"/>
                  <a:pt x="195" y="4"/>
                </a:cubicBezTo>
                <a:cubicBezTo>
                  <a:pt x="82" y="24"/>
                  <a:pt x="0" y="137"/>
                  <a:pt x="21" y="249"/>
                </a:cubicBezTo>
                <a:lnTo>
                  <a:pt x="522" y="3050"/>
                </a:lnTo>
                <a:cubicBezTo>
                  <a:pt x="540" y="3160"/>
                  <a:pt x="632" y="3237"/>
                  <a:pt x="732" y="3237"/>
                </a:cubicBezTo>
                <a:cubicBezTo>
                  <a:pt x="744" y="3237"/>
                  <a:pt x="756" y="3236"/>
                  <a:pt x="767" y="3234"/>
                </a:cubicBezTo>
                <a:cubicBezTo>
                  <a:pt x="879" y="3214"/>
                  <a:pt x="961" y="3102"/>
                  <a:pt x="941" y="2979"/>
                </a:cubicBezTo>
                <a:lnTo>
                  <a:pt x="450" y="178"/>
                </a:lnTo>
                <a:cubicBezTo>
                  <a:pt x="432" y="69"/>
                  <a:pt x="342" y="0"/>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6"/>
          <p:cNvSpPr/>
          <p:nvPr/>
        </p:nvSpPr>
        <p:spPr>
          <a:xfrm>
            <a:off x="4131637" y="1918092"/>
            <a:ext cx="157181" cy="236712"/>
          </a:xfrm>
          <a:custGeom>
            <a:avLst/>
            <a:gdLst/>
            <a:ahLst/>
            <a:cxnLst/>
            <a:rect l="l" t="t" r="r" b="b"/>
            <a:pathLst>
              <a:path w="1923" h="2896" extrusionOk="0">
                <a:moveTo>
                  <a:pt x="247" y="1"/>
                </a:moveTo>
                <a:cubicBezTo>
                  <a:pt x="212" y="1"/>
                  <a:pt x="176" y="10"/>
                  <a:pt x="143" y="29"/>
                </a:cubicBezTo>
                <a:cubicBezTo>
                  <a:pt x="41" y="91"/>
                  <a:pt x="0" y="223"/>
                  <a:pt x="61" y="325"/>
                </a:cubicBezTo>
                <a:lnTo>
                  <a:pt x="1482" y="2790"/>
                </a:lnTo>
                <a:cubicBezTo>
                  <a:pt x="1524" y="2859"/>
                  <a:pt x="1599" y="2896"/>
                  <a:pt x="1675" y="2896"/>
                </a:cubicBezTo>
                <a:cubicBezTo>
                  <a:pt x="1711" y="2896"/>
                  <a:pt x="1746" y="2888"/>
                  <a:pt x="1779" y="2872"/>
                </a:cubicBezTo>
                <a:cubicBezTo>
                  <a:pt x="1881" y="2810"/>
                  <a:pt x="1922" y="2677"/>
                  <a:pt x="1861" y="2575"/>
                </a:cubicBezTo>
                <a:lnTo>
                  <a:pt x="439" y="111"/>
                </a:lnTo>
                <a:cubicBezTo>
                  <a:pt x="398" y="42"/>
                  <a:pt x="323" y="1"/>
                  <a:pt x="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6"/>
          <p:cNvSpPr/>
          <p:nvPr/>
        </p:nvSpPr>
        <p:spPr>
          <a:xfrm>
            <a:off x="4702342" y="1810687"/>
            <a:ext cx="78631" cy="264666"/>
          </a:xfrm>
          <a:custGeom>
            <a:avLst/>
            <a:gdLst/>
            <a:ahLst/>
            <a:cxnLst/>
            <a:rect l="l" t="t" r="r" b="b"/>
            <a:pathLst>
              <a:path w="962" h="3238" extrusionOk="0">
                <a:moveTo>
                  <a:pt x="726" y="0"/>
                </a:moveTo>
                <a:cubicBezTo>
                  <a:pt x="621" y="0"/>
                  <a:pt x="530" y="69"/>
                  <a:pt x="512" y="178"/>
                </a:cubicBezTo>
                <a:lnTo>
                  <a:pt x="21" y="2979"/>
                </a:lnTo>
                <a:cubicBezTo>
                  <a:pt x="0" y="3102"/>
                  <a:pt x="82" y="3214"/>
                  <a:pt x="195" y="3234"/>
                </a:cubicBezTo>
                <a:cubicBezTo>
                  <a:pt x="208" y="3236"/>
                  <a:pt x="220" y="3237"/>
                  <a:pt x="233" y="3237"/>
                </a:cubicBezTo>
                <a:cubicBezTo>
                  <a:pt x="340" y="3237"/>
                  <a:pt x="432" y="3160"/>
                  <a:pt x="450" y="3050"/>
                </a:cubicBezTo>
                <a:lnTo>
                  <a:pt x="941" y="249"/>
                </a:lnTo>
                <a:cubicBezTo>
                  <a:pt x="962" y="137"/>
                  <a:pt x="880" y="24"/>
                  <a:pt x="768" y="4"/>
                </a:cubicBezTo>
                <a:cubicBezTo>
                  <a:pt x="754" y="1"/>
                  <a:pt x="740" y="0"/>
                  <a:pt x="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6"/>
          <p:cNvSpPr/>
          <p:nvPr/>
        </p:nvSpPr>
        <p:spPr>
          <a:xfrm>
            <a:off x="4920504" y="1918092"/>
            <a:ext cx="157181" cy="236712"/>
          </a:xfrm>
          <a:custGeom>
            <a:avLst/>
            <a:gdLst/>
            <a:ahLst/>
            <a:cxnLst/>
            <a:rect l="l" t="t" r="r" b="b"/>
            <a:pathLst>
              <a:path w="1923" h="2896" extrusionOk="0">
                <a:moveTo>
                  <a:pt x="1675" y="1"/>
                </a:moveTo>
                <a:cubicBezTo>
                  <a:pt x="1600" y="1"/>
                  <a:pt x="1527" y="42"/>
                  <a:pt x="1493" y="111"/>
                </a:cubicBezTo>
                <a:lnTo>
                  <a:pt x="62" y="2575"/>
                </a:lnTo>
                <a:cubicBezTo>
                  <a:pt x="0" y="2677"/>
                  <a:pt x="41" y="2810"/>
                  <a:pt x="143" y="2872"/>
                </a:cubicBezTo>
                <a:cubicBezTo>
                  <a:pt x="176" y="2888"/>
                  <a:pt x="212" y="2896"/>
                  <a:pt x="247" y="2896"/>
                </a:cubicBezTo>
                <a:cubicBezTo>
                  <a:pt x="323" y="2896"/>
                  <a:pt x="398" y="2859"/>
                  <a:pt x="440" y="2790"/>
                </a:cubicBezTo>
                <a:lnTo>
                  <a:pt x="1861" y="325"/>
                </a:lnTo>
                <a:cubicBezTo>
                  <a:pt x="1922" y="223"/>
                  <a:pt x="1882" y="91"/>
                  <a:pt x="1779" y="29"/>
                </a:cubicBezTo>
                <a:cubicBezTo>
                  <a:pt x="1747" y="10"/>
                  <a:pt x="1711" y="1"/>
                  <a:pt x="1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6"/>
          <p:cNvSpPr/>
          <p:nvPr/>
        </p:nvSpPr>
        <p:spPr>
          <a:xfrm>
            <a:off x="5100168" y="2120070"/>
            <a:ext cx="218157" cy="184890"/>
          </a:xfrm>
          <a:custGeom>
            <a:avLst/>
            <a:gdLst/>
            <a:ahLst/>
            <a:cxnLst/>
            <a:rect l="l" t="t" r="r" b="b"/>
            <a:pathLst>
              <a:path w="2669" h="2262" extrusionOk="0">
                <a:moveTo>
                  <a:pt x="2420" y="1"/>
                </a:moveTo>
                <a:cubicBezTo>
                  <a:pt x="2371" y="1"/>
                  <a:pt x="2321" y="17"/>
                  <a:pt x="2280" y="53"/>
                </a:cubicBezTo>
                <a:lnTo>
                  <a:pt x="102" y="1883"/>
                </a:lnTo>
                <a:cubicBezTo>
                  <a:pt x="11" y="1955"/>
                  <a:pt x="0" y="2098"/>
                  <a:pt x="72" y="2189"/>
                </a:cubicBezTo>
                <a:cubicBezTo>
                  <a:pt x="118" y="2235"/>
                  <a:pt x="180" y="2262"/>
                  <a:pt x="242" y="2262"/>
                </a:cubicBezTo>
                <a:cubicBezTo>
                  <a:pt x="290" y="2262"/>
                  <a:pt x="338" y="2246"/>
                  <a:pt x="379" y="2210"/>
                </a:cubicBezTo>
                <a:lnTo>
                  <a:pt x="2567" y="380"/>
                </a:lnTo>
                <a:cubicBezTo>
                  <a:pt x="2648" y="308"/>
                  <a:pt x="2669" y="165"/>
                  <a:pt x="2587" y="73"/>
                </a:cubicBezTo>
                <a:cubicBezTo>
                  <a:pt x="2547" y="27"/>
                  <a:pt x="2484" y="1"/>
                  <a:pt x="2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6"/>
          <p:cNvSpPr/>
          <p:nvPr/>
        </p:nvSpPr>
        <p:spPr>
          <a:xfrm>
            <a:off x="3891732" y="2120070"/>
            <a:ext cx="217340" cy="184890"/>
          </a:xfrm>
          <a:custGeom>
            <a:avLst/>
            <a:gdLst/>
            <a:ahLst/>
            <a:cxnLst/>
            <a:rect l="l" t="t" r="r" b="b"/>
            <a:pathLst>
              <a:path w="2659" h="2262" extrusionOk="0">
                <a:moveTo>
                  <a:pt x="239" y="1"/>
                </a:moveTo>
                <a:cubicBezTo>
                  <a:pt x="175" y="1"/>
                  <a:pt x="112" y="27"/>
                  <a:pt x="72" y="73"/>
                </a:cubicBezTo>
                <a:cubicBezTo>
                  <a:pt x="0" y="165"/>
                  <a:pt x="11" y="308"/>
                  <a:pt x="103" y="380"/>
                </a:cubicBezTo>
                <a:lnTo>
                  <a:pt x="2281" y="2210"/>
                </a:lnTo>
                <a:cubicBezTo>
                  <a:pt x="2321" y="2246"/>
                  <a:pt x="2369" y="2262"/>
                  <a:pt x="2417" y="2262"/>
                </a:cubicBezTo>
                <a:cubicBezTo>
                  <a:pt x="2479" y="2262"/>
                  <a:pt x="2541" y="2235"/>
                  <a:pt x="2587" y="2189"/>
                </a:cubicBezTo>
                <a:cubicBezTo>
                  <a:pt x="2659" y="2098"/>
                  <a:pt x="2649" y="1955"/>
                  <a:pt x="2556" y="1883"/>
                </a:cubicBezTo>
                <a:lnTo>
                  <a:pt x="379" y="53"/>
                </a:lnTo>
                <a:cubicBezTo>
                  <a:pt x="339" y="17"/>
                  <a:pt x="288"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 name="Google Shape;163;p16"/>
          <p:cNvGrpSpPr/>
          <p:nvPr/>
        </p:nvGrpSpPr>
        <p:grpSpPr>
          <a:xfrm>
            <a:off x="5442002" y="1127922"/>
            <a:ext cx="3675182" cy="1226325"/>
            <a:chOff x="5442002" y="1127922"/>
            <a:chExt cx="3675182" cy="1226325"/>
          </a:xfrm>
        </p:grpSpPr>
        <p:sp>
          <p:nvSpPr>
            <p:cNvPr id="164" name="Google Shape;164;p16"/>
            <p:cNvSpPr/>
            <p:nvPr/>
          </p:nvSpPr>
          <p:spPr>
            <a:xfrm>
              <a:off x="5442002" y="2077566"/>
              <a:ext cx="987798" cy="276681"/>
            </a:xfrm>
            <a:custGeom>
              <a:avLst/>
              <a:gdLst/>
              <a:ahLst/>
              <a:cxnLst/>
              <a:rect l="l" t="t" r="r" b="b"/>
              <a:pathLst>
                <a:path w="12085" h="3385" extrusionOk="0">
                  <a:moveTo>
                    <a:pt x="11399" y="0"/>
                  </a:moveTo>
                  <a:cubicBezTo>
                    <a:pt x="11011" y="0"/>
                    <a:pt x="10704" y="307"/>
                    <a:pt x="10704" y="685"/>
                  </a:cubicBezTo>
                  <a:cubicBezTo>
                    <a:pt x="10704" y="1012"/>
                    <a:pt x="10940" y="1278"/>
                    <a:pt x="11246" y="1350"/>
                  </a:cubicBezTo>
                  <a:lnTo>
                    <a:pt x="11246" y="3088"/>
                  </a:lnTo>
                  <a:lnTo>
                    <a:pt x="0" y="3088"/>
                  </a:lnTo>
                  <a:lnTo>
                    <a:pt x="0" y="3384"/>
                  </a:lnTo>
                  <a:lnTo>
                    <a:pt x="11542" y="3384"/>
                  </a:lnTo>
                  <a:lnTo>
                    <a:pt x="11542" y="1350"/>
                  </a:lnTo>
                  <a:cubicBezTo>
                    <a:pt x="11849" y="1278"/>
                    <a:pt x="12085" y="1012"/>
                    <a:pt x="12085" y="685"/>
                  </a:cubicBezTo>
                  <a:cubicBezTo>
                    <a:pt x="12085" y="307"/>
                    <a:pt x="11778" y="0"/>
                    <a:pt x="113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6"/>
            <p:cNvSpPr txBox="1"/>
            <p:nvPr/>
          </p:nvSpPr>
          <p:spPr>
            <a:xfrm>
              <a:off x="6504561" y="1651465"/>
              <a:ext cx="12717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chemeClr val="accent2"/>
                  </a:solidFill>
                  <a:latin typeface="Fira Sans Extra Condensed"/>
                  <a:ea typeface="Fira Sans Extra Condensed"/>
                  <a:cs typeface="Fira Sans Extra Condensed"/>
                  <a:sym typeface="Fira Sans Extra Condensed"/>
                </a:rPr>
                <a:t>Step 2</a:t>
              </a:r>
              <a:endParaRPr sz="1700" b="1">
                <a:solidFill>
                  <a:schemeClr val="accent2"/>
                </a:solidFill>
                <a:latin typeface="Fira Sans Extra Condensed"/>
                <a:ea typeface="Fira Sans Extra Condensed"/>
                <a:cs typeface="Fira Sans Extra Condensed"/>
                <a:sym typeface="Fira Sans Extra Condensed"/>
              </a:endParaRPr>
            </a:p>
          </p:txBody>
        </p:sp>
        <p:sp>
          <p:nvSpPr>
            <p:cNvPr id="166" name="Google Shape;166;p16"/>
            <p:cNvSpPr txBox="1"/>
            <p:nvPr/>
          </p:nvSpPr>
          <p:spPr>
            <a:xfrm>
              <a:off x="7080184" y="1127922"/>
              <a:ext cx="2037000" cy="6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accent6"/>
                  </a:solidFill>
                  <a:effectLst>
                    <a:outerShdw blurRad="38100" dist="38100" dir="2700000" algn="tl">
                      <a:srgbClr val="000000">
                        <a:alpha val="43137"/>
                      </a:srgbClr>
                    </a:outerShdw>
                  </a:effectLst>
                  <a:latin typeface="Roboto"/>
                  <a:ea typeface="Roboto"/>
                  <a:cs typeface="Roboto"/>
                  <a:sym typeface="Roboto"/>
                </a:rPr>
                <a:t>Plan</a:t>
              </a:r>
            </a:p>
            <a:p>
              <a:pPr marL="171450" lvl="0" indent="-171450" algn="just" rtl="0">
                <a:spcBef>
                  <a:spcPts val="0"/>
                </a:spcBef>
                <a:spcAft>
                  <a:spcPts val="0"/>
                </a:spcAft>
                <a:buFont typeface="Wingdings" panose="05000000000000000000" pitchFamily="2" charset="2"/>
                <a:buChar char="q"/>
              </a:pPr>
              <a:r>
                <a:rPr lang="en" sz="1200" dirty="0">
                  <a:solidFill>
                    <a:schemeClr val="accent6"/>
                  </a:solidFill>
                  <a:latin typeface="Roboto"/>
                  <a:ea typeface="Roboto"/>
                  <a:cs typeface="Roboto"/>
                  <a:sym typeface="Roboto"/>
                </a:rPr>
                <a:t>With the goal and ideas in  mind we started gathering resources both in technology(app development) and skills to build a viable solution to solve this baneful problem. </a:t>
              </a:r>
              <a:endParaRPr sz="1200" dirty="0">
                <a:latin typeface="Roboto"/>
                <a:ea typeface="Roboto"/>
                <a:cs typeface="Roboto"/>
                <a:sym typeface="Roboto"/>
              </a:endParaRPr>
            </a:p>
          </p:txBody>
        </p:sp>
      </p:grpSp>
      <p:grpSp>
        <p:nvGrpSpPr>
          <p:cNvPr id="167" name="Google Shape;167;p16"/>
          <p:cNvGrpSpPr/>
          <p:nvPr/>
        </p:nvGrpSpPr>
        <p:grpSpPr>
          <a:xfrm>
            <a:off x="5442002" y="3322279"/>
            <a:ext cx="3695674" cy="693300"/>
            <a:chOff x="5442002" y="3322279"/>
            <a:chExt cx="3695674" cy="693300"/>
          </a:xfrm>
        </p:grpSpPr>
        <p:sp>
          <p:nvSpPr>
            <p:cNvPr id="168" name="Google Shape;168;p16"/>
            <p:cNvSpPr/>
            <p:nvPr/>
          </p:nvSpPr>
          <p:spPr>
            <a:xfrm>
              <a:off x="5442002" y="3728864"/>
              <a:ext cx="987798" cy="277581"/>
            </a:xfrm>
            <a:custGeom>
              <a:avLst/>
              <a:gdLst/>
              <a:ahLst/>
              <a:cxnLst/>
              <a:rect l="l" t="t" r="r" b="b"/>
              <a:pathLst>
                <a:path w="12085" h="3396" extrusionOk="0">
                  <a:moveTo>
                    <a:pt x="0" y="1"/>
                  </a:moveTo>
                  <a:lnTo>
                    <a:pt x="0" y="307"/>
                  </a:lnTo>
                  <a:lnTo>
                    <a:pt x="11246" y="307"/>
                  </a:lnTo>
                  <a:lnTo>
                    <a:pt x="11246" y="2046"/>
                  </a:lnTo>
                  <a:cubicBezTo>
                    <a:pt x="10940" y="2107"/>
                    <a:pt x="10704" y="2383"/>
                    <a:pt x="10704" y="2710"/>
                  </a:cubicBezTo>
                  <a:cubicBezTo>
                    <a:pt x="10704" y="3088"/>
                    <a:pt x="11011" y="3395"/>
                    <a:pt x="11399" y="3395"/>
                  </a:cubicBezTo>
                  <a:cubicBezTo>
                    <a:pt x="11778" y="3395"/>
                    <a:pt x="12085" y="3088"/>
                    <a:pt x="12085" y="2710"/>
                  </a:cubicBezTo>
                  <a:cubicBezTo>
                    <a:pt x="12085" y="2383"/>
                    <a:pt x="11849" y="2107"/>
                    <a:pt x="11542" y="2046"/>
                  </a:cubicBezTo>
                  <a:lnTo>
                    <a:pt x="115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6"/>
            <p:cNvSpPr txBox="1"/>
            <p:nvPr/>
          </p:nvSpPr>
          <p:spPr>
            <a:xfrm>
              <a:off x="6514775" y="3581800"/>
              <a:ext cx="20370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chemeClr val="accent3"/>
                  </a:solidFill>
                  <a:latin typeface="Fira Sans Extra Condensed"/>
                  <a:ea typeface="Fira Sans Extra Condensed"/>
                  <a:cs typeface="Fira Sans Extra Condensed"/>
                  <a:sym typeface="Fira Sans Extra Condensed"/>
                </a:rPr>
                <a:t>Step 4</a:t>
              </a:r>
              <a:endParaRPr sz="1700" b="1">
                <a:solidFill>
                  <a:schemeClr val="accent3"/>
                </a:solidFill>
                <a:latin typeface="Fira Sans Extra Condensed"/>
                <a:ea typeface="Fira Sans Extra Condensed"/>
                <a:cs typeface="Fira Sans Extra Condensed"/>
                <a:sym typeface="Fira Sans Extra Condensed"/>
              </a:endParaRPr>
            </a:p>
          </p:txBody>
        </p:sp>
        <p:sp>
          <p:nvSpPr>
            <p:cNvPr id="170" name="Google Shape;170;p16"/>
            <p:cNvSpPr txBox="1"/>
            <p:nvPr/>
          </p:nvSpPr>
          <p:spPr>
            <a:xfrm>
              <a:off x="7100676" y="3322279"/>
              <a:ext cx="2037000" cy="6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accent6"/>
                  </a:solidFill>
                  <a:effectLst>
                    <a:outerShdw blurRad="38100" dist="38100" dir="2700000" algn="tl">
                      <a:srgbClr val="000000">
                        <a:alpha val="43137"/>
                      </a:srgbClr>
                    </a:outerShdw>
                  </a:effectLst>
                  <a:latin typeface="Roboto"/>
                  <a:ea typeface="Roboto"/>
                  <a:cs typeface="Roboto"/>
                  <a:sym typeface="Roboto"/>
                </a:rPr>
                <a:t>Create</a:t>
              </a:r>
            </a:p>
            <a:p>
              <a:pPr marL="171450" lvl="0" indent="-171450" algn="just" rtl="0">
                <a:spcBef>
                  <a:spcPts val="0"/>
                </a:spcBef>
                <a:spcAft>
                  <a:spcPts val="0"/>
                </a:spcAft>
                <a:buFont typeface="Wingdings" panose="05000000000000000000" pitchFamily="2" charset="2"/>
                <a:buChar char="q"/>
              </a:pPr>
              <a:r>
                <a:rPr lang="en" sz="1200" dirty="0">
                  <a:solidFill>
                    <a:schemeClr val="accent6"/>
                  </a:solidFill>
                  <a:latin typeface="Roboto"/>
                  <a:ea typeface="Roboto"/>
                  <a:cs typeface="Roboto"/>
                  <a:sym typeface="Roboto"/>
                </a:rPr>
                <a:t>Now that we have all the pieces we need  started building the application and business model access the viability and create the app.</a:t>
              </a:r>
              <a:endParaRPr sz="1200" dirty="0">
                <a:latin typeface="Roboto"/>
                <a:ea typeface="Roboto"/>
                <a:cs typeface="Roboto"/>
                <a:sym typeface="Roboto"/>
              </a:endParaRPr>
            </a:p>
          </p:txBody>
        </p:sp>
      </p:grpSp>
      <p:grpSp>
        <p:nvGrpSpPr>
          <p:cNvPr id="171" name="Google Shape;171;p16"/>
          <p:cNvGrpSpPr/>
          <p:nvPr/>
        </p:nvGrpSpPr>
        <p:grpSpPr>
          <a:xfrm>
            <a:off x="0" y="919384"/>
            <a:ext cx="3768118" cy="1434863"/>
            <a:chOff x="0" y="919384"/>
            <a:chExt cx="3768118" cy="1434863"/>
          </a:xfrm>
        </p:grpSpPr>
        <p:sp>
          <p:nvSpPr>
            <p:cNvPr id="172" name="Google Shape;172;p16"/>
            <p:cNvSpPr/>
            <p:nvPr/>
          </p:nvSpPr>
          <p:spPr>
            <a:xfrm>
              <a:off x="2781955" y="2090889"/>
              <a:ext cx="986163" cy="263358"/>
            </a:xfrm>
            <a:custGeom>
              <a:avLst/>
              <a:gdLst/>
              <a:ahLst/>
              <a:cxnLst/>
              <a:rect l="l" t="t" r="r" b="b"/>
              <a:pathLst>
                <a:path w="12065" h="3222" extrusionOk="0">
                  <a:moveTo>
                    <a:pt x="685" y="1"/>
                  </a:moveTo>
                  <a:cubicBezTo>
                    <a:pt x="307" y="1"/>
                    <a:pt x="0" y="308"/>
                    <a:pt x="0" y="686"/>
                  </a:cubicBezTo>
                  <a:cubicBezTo>
                    <a:pt x="0" y="1013"/>
                    <a:pt x="225" y="1279"/>
                    <a:pt x="522" y="1351"/>
                  </a:cubicBezTo>
                  <a:lnTo>
                    <a:pt x="522" y="3221"/>
                  </a:lnTo>
                  <a:lnTo>
                    <a:pt x="12064" y="3221"/>
                  </a:lnTo>
                  <a:lnTo>
                    <a:pt x="12064" y="2925"/>
                  </a:lnTo>
                  <a:lnTo>
                    <a:pt x="818" y="2925"/>
                  </a:lnTo>
                  <a:lnTo>
                    <a:pt x="818" y="1360"/>
                  </a:lnTo>
                  <a:cubicBezTo>
                    <a:pt x="1135" y="1299"/>
                    <a:pt x="1370" y="1023"/>
                    <a:pt x="1370" y="686"/>
                  </a:cubicBezTo>
                  <a:cubicBezTo>
                    <a:pt x="1370" y="308"/>
                    <a:pt x="1063" y="1"/>
                    <a:pt x="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6"/>
            <p:cNvSpPr txBox="1"/>
            <p:nvPr/>
          </p:nvSpPr>
          <p:spPr>
            <a:xfrm>
              <a:off x="1433712" y="1670890"/>
              <a:ext cx="1271700" cy="2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b="1">
                  <a:solidFill>
                    <a:schemeClr val="accent1"/>
                  </a:solidFill>
                  <a:latin typeface="Fira Sans Extra Condensed"/>
                  <a:ea typeface="Fira Sans Extra Condensed"/>
                  <a:cs typeface="Fira Sans Extra Condensed"/>
                  <a:sym typeface="Fira Sans Extra Condensed"/>
                </a:rPr>
                <a:t>Step 1</a:t>
              </a:r>
              <a:endParaRPr sz="1700" b="1">
                <a:solidFill>
                  <a:schemeClr val="accent1"/>
                </a:solidFill>
                <a:latin typeface="Fira Sans Extra Condensed"/>
                <a:ea typeface="Fira Sans Extra Condensed"/>
                <a:cs typeface="Fira Sans Extra Condensed"/>
                <a:sym typeface="Fira Sans Extra Condensed"/>
              </a:endParaRPr>
            </a:p>
          </p:txBody>
        </p:sp>
        <p:sp>
          <p:nvSpPr>
            <p:cNvPr id="174" name="Google Shape;174;p16"/>
            <p:cNvSpPr txBox="1"/>
            <p:nvPr/>
          </p:nvSpPr>
          <p:spPr>
            <a:xfrm>
              <a:off x="0" y="919384"/>
              <a:ext cx="2037000" cy="6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dirty="0">
                  <a:solidFill>
                    <a:schemeClr val="accent6"/>
                  </a:solidFill>
                  <a:effectLst>
                    <a:outerShdw blurRad="38100" dist="38100" dir="2700000" algn="tl">
                      <a:srgbClr val="000000">
                        <a:alpha val="43137"/>
                      </a:srgbClr>
                    </a:outerShdw>
                  </a:effectLst>
                  <a:latin typeface="Roboto"/>
                  <a:ea typeface="Roboto"/>
                  <a:cs typeface="Roboto"/>
                  <a:sym typeface="Roboto"/>
                </a:rPr>
                <a:t>Search</a:t>
              </a:r>
            </a:p>
            <a:p>
              <a:pPr marL="171450" lvl="0" indent="-171450" algn="just" rtl="0">
                <a:spcBef>
                  <a:spcPts val="0"/>
                </a:spcBef>
                <a:spcAft>
                  <a:spcPts val="0"/>
                </a:spcAft>
                <a:buFont typeface="Wingdings" panose="05000000000000000000" pitchFamily="2" charset="2"/>
                <a:buChar char="q"/>
              </a:pPr>
              <a:r>
                <a:rPr lang="en" sz="850" dirty="0">
                  <a:solidFill>
                    <a:schemeClr val="accent6"/>
                  </a:solidFill>
                  <a:latin typeface="Roboto"/>
                  <a:ea typeface="Roboto"/>
                  <a:cs typeface="Roboto"/>
                  <a:sym typeface="Roboto"/>
                </a:rPr>
                <a:t>We initially started our problem finding with a systematic framework through a pool of concerns segregated between individual and business.  </a:t>
              </a:r>
            </a:p>
            <a:p>
              <a:pPr marL="171450" lvl="0" indent="-171450" algn="just" rtl="0">
                <a:spcBef>
                  <a:spcPts val="0"/>
                </a:spcBef>
                <a:spcAft>
                  <a:spcPts val="0"/>
                </a:spcAft>
                <a:buFont typeface="Wingdings" panose="05000000000000000000" pitchFamily="2" charset="2"/>
                <a:buChar char="q"/>
              </a:pPr>
              <a:r>
                <a:rPr lang="en" sz="850" dirty="0">
                  <a:solidFill>
                    <a:schemeClr val="accent6"/>
                  </a:solidFill>
                  <a:latin typeface="Roboto"/>
                  <a:ea typeface="Roboto"/>
                  <a:cs typeface="Roboto"/>
                  <a:sym typeface="Roboto"/>
                </a:rPr>
                <a:t>We chose to solve for individual lives motivating us to make a huge social impact. This brought us to healthcare. </a:t>
              </a:r>
            </a:p>
            <a:p>
              <a:pPr marL="171450" lvl="0" indent="-171450" algn="just" rtl="0">
                <a:spcBef>
                  <a:spcPts val="0"/>
                </a:spcBef>
                <a:spcAft>
                  <a:spcPts val="0"/>
                </a:spcAft>
                <a:buFont typeface="Wingdings" panose="05000000000000000000" pitchFamily="2" charset="2"/>
                <a:buChar char="q"/>
              </a:pPr>
              <a:r>
                <a:rPr lang="en" sz="850" dirty="0">
                  <a:solidFill>
                    <a:schemeClr val="accent6"/>
                  </a:solidFill>
                  <a:latin typeface="Roboto"/>
                  <a:ea typeface="Roboto"/>
                  <a:cs typeface="Roboto"/>
                  <a:sym typeface="Roboto"/>
                </a:rPr>
                <a:t>With breadth searches of problems around the sector and the “5 Why Analysis” we formed our problem statement  on critical service delivery. </a:t>
              </a:r>
            </a:p>
            <a:p>
              <a:pPr marL="0" lvl="0" indent="0" algn="r" rtl="0">
                <a:spcBef>
                  <a:spcPts val="0"/>
                </a:spcBef>
                <a:spcAft>
                  <a:spcPts val="0"/>
                </a:spcAft>
                <a:buNone/>
              </a:pPr>
              <a:endParaRPr sz="1200" dirty="0">
                <a:latin typeface="Roboto"/>
                <a:ea typeface="Roboto"/>
                <a:cs typeface="Roboto"/>
                <a:sym typeface="Roboto"/>
              </a:endParaRPr>
            </a:p>
          </p:txBody>
        </p:sp>
      </p:grpSp>
      <p:grpSp>
        <p:nvGrpSpPr>
          <p:cNvPr id="175" name="Google Shape;175;p16"/>
          <p:cNvGrpSpPr/>
          <p:nvPr/>
        </p:nvGrpSpPr>
        <p:grpSpPr>
          <a:xfrm>
            <a:off x="45042" y="3108230"/>
            <a:ext cx="3723076" cy="898215"/>
            <a:chOff x="45042" y="3108230"/>
            <a:chExt cx="3723076" cy="898215"/>
          </a:xfrm>
        </p:grpSpPr>
        <p:sp>
          <p:nvSpPr>
            <p:cNvPr id="176" name="Google Shape;176;p16"/>
            <p:cNvSpPr/>
            <p:nvPr/>
          </p:nvSpPr>
          <p:spPr>
            <a:xfrm>
              <a:off x="2781955" y="3728864"/>
              <a:ext cx="986163" cy="277581"/>
            </a:xfrm>
            <a:custGeom>
              <a:avLst/>
              <a:gdLst/>
              <a:ahLst/>
              <a:cxnLst/>
              <a:rect l="l" t="t" r="r" b="b"/>
              <a:pathLst>
                <a:path w="12065" h="3396" extrusionOk="0">
                  <a:moveTo>
                    <a:pt x="522" y="1"/>
                  </a:moveTo>
                  <a:lnTo>
                    <a:pt x="522" y="2046"/>
                  </a:lnTo>
                  <a:cubicBezTo>
                    <a:pt x="225" y="2117"/>
                    <a:pt x="0" y="2393"/>
                    <a:pt x="0" y="2710"/>
                  </a:cubicBezTo>
                  <a:cubicBezTo>
                    <a:pt x="0" y="3088"/>
                    <a:pt x="307" y="3395"/>
                    <a:pt x="685" y="3395"/>
                  </a:cubicBezTo>
                  <a:cubicBezTo>
                    <a:pt x="1063" y="3395"/>
                    <a:pt x="1370" y="3088"/>
                    <a:pt x="1370" y="2710"/>
                  </a:cubicBezTo>
                  <a:cubicBezTo>
                    <a:pt x="1370" y="2373"/>
                    <a:pt x="1135" y="2096"/>
                    <a:pt x="818" y="2035"/>
                  </a:cubicBezTo>
                  <a:lnTo>
                    <a:pt x="818" y="307"/>
                  </a:lnTo>
                  <a:lnTo>
                    <a:pt x="12064" y="307"/>
                  </a:lnTo>
                  <a:lnTo>
                    <a:pt x="120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txBox="1"/>
            <p:nvPr/>
          </p:nvSpPr>
          <p:spPr>
            <a:xfrm>
              <a:off x="1357512" y="3601213"/>
              <a:ext cx="1271700" cy="2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700" b="1">
                  <a:solidFill>
                    <a:schemeClr val="accent4"/>
                  </a:solidFill>
                  <a:latin typeface="Fira Sans Extra Condensed"/>
                  <a:ea typeface="Fira Sans Extra Condensed"/>
                  <a:cs typeface="Fira Sans Extra Condensed"/>
                  <a:sym typeface="Fira Sans Extra Condensed"/>
                </a:rPr>
                <a:t>Step 3</a:t>
              </a:r>
              <a:endParaRPr sz="1700" b="1">
                <a:solidFill>
                  <a:schemeClr val="accent4"/>
                </a:solidFill>
                <a:latin typeface="Fira Sans Extra Condensed"/>
                <a:ea typeface="Fira Sans Extra Condensed"/>
                <a:cs typeface="Fira Sans Extra Condensed"/>
                <a:sym typeface="Fira Sans Extra Condensed"/>
              </a:endParaRPr>
            </a:p>
          </p:txBody>
        </p:sp>
        <p:sp>
          <p:nvSpPr>
            <p:cNvPr id="178" name="Google Shape;178;p16"/>
            <p:cNvSpPr txBox="1"/>
            <p:nvPr/>
          </p:nvSpPr>
          <p:spPr>
            <a:xfrm>
              <a:off x="45042" y="3108230"/>
              <a:ext cx="2037000" cy="6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accent6"/>
                  </a:solidFill>
                  <a:effectLst>
                    <a:outerShdw blurRad="38100" dist="38100" dir="2700000" algn="tl">
                      <a:srgbClr val="000000">
                        <a:alpha val="43137"/>
                      </a:srgbClr>
                    </a:outerShdw>
                  </a:effectLst>
                  <a:latin typeface="Roboto"/>
                  <a:ea typeface="Roboto"/>
                  <a:cs typeface="Roboto"/>
                  <a:sym typeface="Roboto"/>
                </a:rPr>
                <a:t>Engage</a:t>
              </a:r>
            </a:p>
            <a:p>
              <a:pPr marL="171450" lvl="0" indent="-171450" algn="just" rtl="0">
                <a:spcBef>
                  <a:spcPts val="0"/>
                </a:spcBef>
                <a:spcAft>
                  <a:spcPts val="0"/>
                </a:spcAft>
                <a:buFont typeface="Wingdings" panose="05000000000000000000" pitchFamily="2" charset="2"/>
                <a:buChar char="q"/>
              </a:pPr>
              <a:r>
                <a:rPr lang="en" sz="1200" dirty="0">
                  <a:solidFill>
                    <a:schemeClr val="accent6"/>
                  </a:solidFill>
                  <a:latin typeface="Roboto"/>
                  <a:ea typeface="Roboto"/>
                  <a:cs typeface="Roboto"/>
                  <a:sym typeface="Roboto"/>
                </a:rPr>
                <a:t>We applied a designed thinking approach to create a pool of ideas in order to solve the problem statement. </a:t>
              </a:r>
            </a:p>
            <a:p>
              <a:pPr marL="171450" lvl="0" indent="-171450" algn="just" rtl="0">
                <a:spcBef>
                  <a:spcPts val="0"/>
                </a:spcBef>
                <a:spcAft>
                  <a:spcPts val="0"/>
                </a:spcAft>
                <a:buFont typeface="Wingdings" panose="05000000000000000000" pitchFamily="2" charset="2"/>
                <a:buChar char="q"/>
              </a:pPr>
              <a:r>
                <a:rPr lang="en-IN" sz="1200" dirty="0">
                  <a:solidFill>
                    <a:schemeClr val="accent6"/>
                  </a:solidFill>
                  <a:latin typeface="Roboto"/>
                  <a:ea typeface="Roboto"/>
                  <a:cs typeface="Roboto"/>
                  <a:sym typeface="Roboto"/>
                </a:rPr>
                <a:t>W</a:t>
              </a:r>
              <a:r>
                <a:rPr lang="en" sz="1200" dirty="0">
                  <a:solidFill>
                    <a:schemeClr val="accent6"/>
                  </a:solidFill>
                  <a:latin typeface="Roboto"/>
                  <a:ea typeface="Roboto"/>
                  <a:cs typeface="Roboto"/>
                  <a:sym typeface="Roboto"/>
                </a:rPr>
                <a:t>e then combined ideas and based on vialbilty to come up with the ideal solution.     </a:t>
              </a:r>
              <a:endParaRPr sz="1200" dirty="0">
                <a:latin typeface="Roboto"/>
                <a:ea typeface="Roboto"/>
                <a:cs typeface="Roboto"/>
                <a:sym typeface="Roboto"/>
              </a:endParaRPr>
            </a:p>
          </p:txBody>
        </p:sp>
      </p:grpSp>
      <p:sp>
        <p:nvSpPr>
          <p:cNvPr id="179" name="Google Shape;179;p16"/>
          <p:cNvSpPr txBox="1"/>
          <p:nvPr/>
        </p:nvSpPr>
        <p:spPr>
          <a:xfrm>
            <a:off x="4006375" y="2714760"/>
            <a:ext cx="1197600" cy="48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500" dirty="0">
                <a:latin typeface="Fira Sans Extra Condensed"/>
                <a:ea typeface="Fira Sans Extra Condensed"/>
                <a:cs typeface="Fira Sans Extra Condensed"/>
                <a:sym typeface="Fira Sans Extra Condensed"/>
              </a:rPr>
              <a:t>2021</a:t>
            </a:r>
            <a:endParaRPr sz="2500" dirty="0">
              <a:solidFill>
                <a:schemeClr val="accent6"/>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7"/>
          <p:cNvSpPr txBox="1">
            <a:spLocks noGrp="1"/>
          </p:cNvSpPr>
          <p:nvPr>
            <p:ph type="title"/>
          </p:nvPr>
        </p:nvSpPr>
        <p:spPr>
          <a:xfrm>
            <a:off x="1701625" y="205675"/>
            <a:ext cx="57942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Novelty of the Solution</a:t>
            </a:r>
            <a:endParaRPr/>
          </a:p>
        </p:txBody>
      </p:sp>
      <p:sp>
        <p:nvSpPr>
          <p:cNvPr id="185" name="Google Shape;185;p17"/>
          <p:cNvSpPr txBox="1">
            <a:spLocks noGrp="1"/>
          </p:cNvSpPr>
          <p:nvPr>
            <p:ph type="title"/>
          </p:nvPr>
        </p:nvSpPr>
        <p:spPr>
          <a:xfrm>
            <a:off x="533701" y="726749"/>
            <a:ext cx="7857600" cy="40088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1900" dirty="0">
                <a:solidFill>
                  <a:schemeClr val="bg1">
                    <a:lumMod val="75000"/>
                  </a:schemeClr>
                </a:solidFill>
                <a:latin typeface="Fira Sans Extra Condensed" panose="020B0604020202020204" charset="0"/>
                <a:ea typeface="Roboto"/>
                <a:cs typeface="Roboto"/>
                <a:sym typeface="Roboto"/>
              </a:rPr>
              <a:t>Describe how your solution is unique and original.</a:t>
            </a:r>
            <a:br>
              <a:rPr lang="en" sz="1900" dirty="0">
                <a:solidFill>
                  <a:schemeClr val="bg1">
                    <a:lumMod val="75000"/>
                  </a:schemeClr>
                </a:solidFill>
                <a:latin typeface="Fira Sans Extra Condensed" panose="020B0604020202020204" charset="0"/>
                <a:ea typeface="Roboto"/>
                <a:cs typeface="Roboto"/>
                <a:sym typeface="Roboto"/>
              </a:rPr>
            </a:br>
            <a:br>
              <a:rPr lang="en" sz="1900" dirty="0">
                <a:solidFill>
                  <a:schemeClr val="bg1">
                    <a:lumMod val="75000"/>
                  </a:schemeClr>
                </a:solidFill>
                <a:latin typeface="Fira Sans Extra Condensed" panose="020B0604020202020204" charset="0"/>
                <a:ea typeface="Roboto"/>
                <a:cs typeface="Roboto"/>
                <a:sym typeface="Roboto"/>
              </a:rPr>
            </a:br>
            <a:r>
              <a:rPr lang="en" sz="1400" dirty="0">
                <a:solidFill>
                  <a:schemeClr val="bg1">
                    <a:lumMod val="40000"/>
                    <a:lumOff val="60000"/>
                  </a:schemeClr>
                </a:solidFill>
                <a:latin typeface="Roboto" panose="020B0604020202020204" charset="0"/>
                <a:ea typeface="Roboto" panose="020B0604020202020204" charset="0"/>
                <a:cs typeface="Roboto"/>
                <a:sym typeface="Roboto"/>
              </a:rPr>
              <a:t>Our Product is a novel solution to the “critical services delay” problem in the healthcare industry. Our product puts Google maps </a:t>
            </a:r>
            <a:r>
              <a:rPr lang="en-IN" sz="1400" dirty="0">
                <a:solidFill>
                  <a:schemeClr val="bg1">
                    <a:lumMod val="40000"/>
                    <a:lumOff val="60000"/>
                  </a:schemeClr>
                </a:solidFill>
                <a:latin typeface="Roboto" panose="020B0604020202020204" charset="0"/>
                <a:ea typeface="Roboto" panose="020B0604020202020204" charset="0"/>
                <a:cs typeface="Roboto"/>
                <a:sym typeface="Roboto"/>
              </a:rPr>
              <a:t>in a </a:t>
            </a:r>
            <a:r>
              <a:rPr lang="en" sz="1400" dirty="0">
                <a:solidFill>
                  <a:schemeClr val="bg1">
                    <a:lumMod val="40000"/>
                    <a:lumOff val="60000"/>
                  </a:schemeClr>
                </a:solidFill>
                <a:latin typeface="Roboto" panose="020B0604020202020204" charset="0"/>
                <a:ea typeface="Roboto" panose="020B0604020202020204" charset="0"/>
                <a:cs typeface="Roboto"/>
                <a:sym typeface="Roboto"/>
              </a:rPr>
              <a:t>never-used-before manner through our ambulance guidance and vehicle signalling system. The Partnership and Integration with the Traffic Control System enables a local green corridor that allows critical services to reach the site of required response in good time.</a:t>
            </a:r>
            <a:br>
              <a:rPr lang="en" sz="1400" dirty="0">
                <a:solidFill>
                  <a:schemeClr val="bg1">
                    <a:lumMod val="40000"/>
                    <a:lumOff val="60000"/>
                  </a:schemeClr>
                </a:solidFill>
                <a:latin typeface="Roboto" panose="020B0604020202020204" charset="0"/>
                <a:ea typeface="Roboto" panose="020B0604020202020204" charset="0"/>
                <a:cs typeface="Roboto"/>
                <a:sym typeface="Roboto"/>
              </a:rPr>
            </a:br>
            <a:r>
              <a:rPr lang="en-US" sz="1400" dirty="0">
                <a:solidFill>
                  <a:schemeClr val="bg1">
                    <a:lumMod val="40000"/>
                    <a:lumOff val="60000"/>
                  </a:schemeClr>
                </a:solidFill>
                <a:latin typeface="Roboto" panose="020B0604020202020204" charset="0"/>
                <a:ea typeface="Roboto" panose="020B0604020202020204" charset="0"/>
                <a:cs typeface="Roboto"/>
                <a:sym typeface="Roboto"/>
              </a:rPr>
              <a:t>We also partner with Google Ventures and Google Capital to access their data base and reach as an extended plugin to the maps</a:t>
            </a:r>
            <a:br>
              <a:rPr lang="en" sz="1900" b="0" dirty="0">
                <a:solidFill>
                  <a:schemeClr val="accent6"/>
                </a:solidFill>
                <a:latin typeface="Roboto"/>
                <a:ea typeface="Roboto"/>
                <a:cs typeface="Roboto"/>
                <a:sym typeface="Roboto"/>
              </a:rPr>
            </a:br>
            <a:r>
              <a:rPr lang="en" sz="1900" dirty="0">
                <a:solidFill>
                  <a:schemeClr val="bg1">
                    <a:lumMod val="75000"/>
                  </a:schemeClr>
                </a:solidFill>
                <a:latin typeface="Fira Sans Extra Condensed" panose="020B0604020202020204" charset="0"/>
                <a:ea typeface="Roboto"/>
                <a:cs typeface="Roboto"/>
                <a:sym typeface="Roboto"/>
              </a:rPr>
              <a:t>Why the problem you are catering is needed to be solved?</a:t>
            </a:r>
            <a:br>
              <a:rPr lang="en" sz="1900" dirty="0">
                <a:solidFill>
                  <a:schemeClr val="bg1">
                    <a:lumMod val="75000"/>
                  </a:schemeClr>
                </a:solidFill>
                <a:latin typeface="Fira Sans Extra Condensed" panose="020B0604020202020204" charset="0"/>
                <a:ea typeface="Roboto"/>
                <a:cs typeface="Roboto"/>
                <a:sym typeface="Roboto"/>
              </a:rPr>
            </a:br>
            <a:br>
              <a:rPr lang="en" sz="1900" dirty="0">
                <a:solidFill>
                  <a:schemeClr val="bg1">
                    <a:lumMod val="75000"/>
                  </a:schemeClr>
                </a:solidFill>
                <a:latin typeface="Fira Sans Extra Condensed" panose="020B0604020202020204" charset="0"/>
                <a:ea typeface="Roboto"/>
                <a:cs typeface="Roboto"/>
                <a:sym typeface="Roboto"/>
              </a:rPr>
            </a:br>
            <a:r>
              <a:rPr lang="en" sz="1600" dirty="0">
                <a:solidFill>
                  <a:schemeClr val="bg1">
                    <a:lumMod val="40000"/>
                    <a:lumOff val="60000"/>
                  </a:schemeClr>
                </a:solidFill>
                <a:latin typeface="Roboto" panose="020B0604020202020204" charset="0"/>
                <a:ea typeface="Roboto" panose="020B0604020202020204" charset="0"/>
                <a:cs typeface="Roboto"/>
                <a:sym typeface="Roboto"/>
              </a:rPr>
              <a:t>Healthcare has been highlighted as one of the basic needs not only by several nationalities but also the UN(WHO). Healthcare has advanced a lot in the past 10 Years and life expectancy has surged in the recent decade with the ability to combat several dreadful diseases. But  even today in many countries, individuals lose their lives to preventable diseases owing to untimely healthcare. Hence, solving this problem is of prime concern.   </a:t>
            </a:r>
            <a:br>
              <a:rPr lang="en" sz="1900" dirty="0">
                <a:solidFill>
                  <a:schemeClr val="bg1">
                    <a:lumMod val="75000"/>
                  </a:schemeClr>
                </a:solidFill>
                <a:latin typeface="Fira Sans Extra Condensed" panose="020B0604020202020204" charset="0"/>
                <a:ea typeface="Roboto"/>
                <a:cs typeface="Roboto"/>
                <a:sym typeface="Roboto"/>
              </a:rPr>
            </a:br>
            <a:br>
              <a:rPr lang="en" sz="1900" dirty="0">
                <a:solidFill>
                  <a:schemeClr val="bg1">
                    <a:lumMod val="75000"/>
                  </a:schemeClr>
                </a:solidFill>
                <a:latin typeface="Fira Sans Extra Condensed" panose="020B0604020202020204" charset="0"/>
                <a:ea typeface="Roboto"/>
                <a:cs typeface="Roboto"/>
                <a:sym typeface="Roboto"/>
              </a:rPr>
            </a:br>
            <a:endParaRPr sz="1900" dirty="0">
              <a:solidFill>
                <a:schemeClr val="bg1">
                  <a:lumMod val="75000"/>
                </a:schemeClr>
              </a:solidFill>
              <a:latin typeface="Fira Sans Extra Condensed" panose="020B0604020202020204" charset="0"/>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8"/>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rPr>
              <a:t>Growth Plan of the Product</a:t>
            </a:r>
            <a:endParaRPr/>
          </a:p>
        </p:txBody>
      </p:sp>
      <p:grpSp>
        <p:nvGrpSpPr>
          <p:cNvPr id="191" name="Google Shape;191;p18"/>
          <p:cNvGrpSpPr/>
          <p:nvPr/>
        </p:nvGrpSpPr>
        <p:grpSpPr>
          <a:xfrm>
            <a:off x="574250" y="1066112"/>
            <a:ext cx="8038699" cy="885860"/>
            <a:chOff x="552650" y="1061426"/>
            <a:chExt cx="8038699" cy="885860"/>
          </a:xfrm>
        </p:grpSpPr>
        <p:grpSp>
          <p:nvGrpSpPr>
            <p:cNvPr id="192" name="Google Shape;192;p18"/>
            <p:cNvGrpSpPr/>
            <p:nvPr/>
          </p:nvGrpSpPr>
          <p:grpSpPr>
            <a:xfrm>
              <a:off x="552651" y="1173675"/>
              <a:ext cx="8038698" cy="773611"/>
              <a:chOff x="552651" y="1173675"/>
              <a:chExt cx="8038698" cy="773611"/>
            </a:xfrm>
          </p:grpSpPr>
          <p:sp>
            <p:nvSpPr>
              <p:cNvPr id="193" name="Google Shape;193;p18"/>
              <p:cNvSpPr/>
              <p:nvPr/>
            </p:nvSpPr>
            <p:spPr>
              <a:xfrm>
                <a:off x="4591976" y="1185375"/>
                <a:ext cx="3999373" cy="760150"/>
              </a:xfrm>
              <a:custGeom>
                <a:avLst/>
                <a:gdLst/>
                <a:ahLst/>
                <a:cxnLst/>
                <a:rect l="l" t="t" r="r" b="b"/>
                <a:pathLst>
                  <a:path w="30018" h="8199" extrusionOk="0">
                    <a:moveTo>
                      <a:pt x="0" y="0"/>
                    </a:moveTo>
                    <a:lnTo>
                      <a:pt x="0" y="20"/>
                    </a:lnTo>
                    <a:lnTo>
                      <a:pt x="793" y="20"/>
                    </a:lnTo>
                    <a:cubicBezTo>
                      <a:pt x="1061" y="20"/>
                      <a:pt x="1309" y="119"/>
                      <a:pt x="1498" y="298"/>
                    </a:cubicBezTo>
                    <a:cubicBezTo>
                      <a:pt x="1537" y="337"/>
                      <a:pt x="1577" y="377"/>
                      <a:pt x="1616" y="426"/>
                    </a:cubicBezTo>
                    <a:lnTo>
                      <a:pt x="3936" y="3499"/>
                    </a:lnTo>
                    <a:cubicBezTo>
                      <a:pt x="4214" y="3866"/>
                      <a:pt x="4214" y="4372"/>
                      <a:pt x="3936" y="4739"/>
                    </a:cubicBezTo>
                    <a:lnTo>
                      <a:pt x="1616" y="7812"/>
                    </a:lnTo>
                    <a:cubicBezTo>
                      <a:pt x="1597" y="7841"/>
                      <a:pt x="1567" y="7871"/>
                      <a:pt x="1547" y="7901"/>
                    </a:cubicBezTo>
                    <a:cubicBezTo>
                      <a:pt x="1537" y="7911"/>
                      <a:pt x="1527" y="7911"/>
                      <a:pt x="1517" y="7921"/>
                    </a:cubicBezTo>
                    <a:lnTo>
                      <a:pt x="1467" y="7971"/>
                    </a:lnTo>
                    <a:cubicBezTo>
                      <a:pt x="1458" y="7980"/>
                      <a:pt x="1448" y="7990"/>
                      <a:pt x="1428" y="8000"/>
                    </a:cubicBezTo>
                    <a:cubicBezTo>
                      <a:pt x="1418" y="8010"/>
                      <a:pt x="1408" y="8020"/>
                      <a:pt x="1388" y="8030"/>
                    </a:cubicBezTo>
                    <a:cubicBezTo>
                      <a:pt x="1368" y="8040"/>
                      <a:pt x="1359" y="8059"/>
                      <a:pt x="1339" y="8070"/>
                    </a:cubicBezTo>
                    <a:cubicBezTo>
                      <a:pt x="1329" y="8070"/>
                      <a:pt x="1329" y="8070"/>
                      <a:pt x="1319" y="8079"/>
                    </a:cubicBezTo>
                    <a:cubicBezTo>
                      <a:pt x="1249" y="8119"/>
                      <a:pt x="1170" y="8158"/>
                      <a:pt x="1081" y="8178"/>
                    </a:cubicBezTo>
                    <a:cubicBezTo>
                      <a:pt x="1051" y="8189"/>
                      <a:pt x="1022" y="8198"/>
                      <a:pt x="992" y="8198"/>
                    </a:cubicBezTo>
                    <a:lnTo>
                      <a:pt x="28550" y="8198"/>
                    </a:lnTo>
                    <a:cubicBezTo>
                      <a:pt x="29363" y="8198"/>
                      <a:pt x="30017" y="7544"/>
                      <a:pt x="30017" y="6731"/>
                    </a:cubicBezTo>
                    <a:lnTo>
                      <a:pt x="30017" y="1468"/>
                    </a:lnTo>
                    <a:cubicBezTo>
                      <a:pt x="30017" y="655"/>
                      <a:pt x="29363" y="0"/>
                      <a:pt x="28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a:off x="2278401" y="1187229"/>
                <a:ext cx="2932867" cy="760057"/>
              </a:xfrm>
              <a:custGeom>
                <a:avLst/>
                <a:gdLst/>
                <a:ahLst/>
                <a:cxnLst/>
                <a:rect l="l" t="t" r="r" b="b"/>
                <a:pathLst>
                  <a:path w="31634" h="8198" extrusionOk="0">
                    <a:moveTo>
                      <a:pt x="27718" y="1913"/>
                    </a:moveTo>
                    <a:cubicBezTo>
                      <a:pt x="28918" y="1913"/>
                      <a:pt x="29889" y="2885"/>
                      <a:pt x="29889" y="4084"/>
                    </a:cubicBezTo>
                    <a:cubicBezTo>
                      <a:pt x="29889" y="5274"/>
                      <a:pt x="28918" y="6245"/>
                      <a:pt x="27718" y="6245"/>
                    </a:cubicBezTo>
                    <a:cubicBezTo>
                      <a:pt x="26528" y="6245"/>
                      <a:pt x="25557" y="5274"/>
                      <a:pt x="25557" y="4084"/>
                    </a:cubicBezTo>
                    <a:cubicBezTo>
                      <a:pt x="25557" y="2885"/>
                      <a:pt x="26528" y="1913"/>
                      <a:pt x="27718" y="1913"/>
                    </a:cubicBezTo>
                    <a:close/>
                    <a:moveTo>
                      <a:pt x="1022" y="0"/>
                    </a:moveTo>
                    <a:cubicBezTo>
                      <a:pt x="457" y="0"/>
                      <a:pt x="1" y="456"/>
                      <a:pt x="1" y="1021"/>
                    </a:cubicBezTo>
                    <a:lnTo>
                      <a:pt x="1" y="7177"/>
                    </a:lnTo>
                    <a:cubicBezTo>
                      <a:pt x="1" y="7742"/>
                      <a:pt x="457" y="8198"/>
                      <a:pt x="1022" y="8198"/>
                    </a:cubicBezTo>
                    <a:lnTo>
                      <a:pt x="28213" y="8198"/>
                    </a:lnTo>
                    <a:cubicBezTo>
                      <a:pt x="28283" y="8198"/>
                      <a:pt x="28343" y="8198"/>
                      <a:pt x="28412" y="8178"/>
                    </a:cubicBezTo>
                    <a:cubicBezTo>
                      <a:pt x="28442" y="8178"/>
                      <a:pt x="28471" y="8169"/>
                      <a:pt x="28501" y="8158"/>
                    </a:cubicBezTo>
                    <a:cubicBezTo>
                      <a:pt x="28590" y="8138"/>
                      <a:pt x="28669" y="8099"/>
                      <a:pt x="28739" y="8059"/>
                    </a:cubicBezTo>
                    <a:cubicBezTo>
                      <a:pt x="28749" y="8050"/>
                      <a:pt x="28749" y="8050"/>
                      <a:pt x="28759" y="8050"/>
                    </a:cubicBezTo>
                    <a:cubicBezTo>
                      <a:pt x="28779" y="8039"/>
                      <a:pt x="28788" y="8020"/>
                      <a:pt x="28808" y="8010"/>
                    </a:cubicBezTo>
                    <a:cubicBezTo>
                      <a:pt x="28828" y="8000"/>
                      <a:pt x="28838" y="7990"/>
                      <a:pt x="28848" y="7980"/>
                    </a:cubicBezTo>
                    <a:cubicBezTo>
                      <a:pt x="28868" y="7970"/>
                      <a:pt x="28878" y="7960"/>
                      <a:pt x="28887" y="7951"/>
                    </a:cubicBezTo>
                    <a:lnTo>
                      <a:pt x="28937" y="7901"/>
                    </a:lnTo>
                    <a:cubicBezTo>
                      <a:pt x="28947" y="7891"/>
                      <a:pt x="28957" y="7891"/>
                      <a:pt x="28967" y="7881"/>
                    </a:cubicBezTo>
                    <a:cubicBezTo>
                      <a:pt x="28987" y="7851"/>
                      <a:pt x="29017" y="7821"/>
                      <a:pt x="29036" y="7792"/>
                    </a:cubicBezTo>
                    <a:lnTo>
                      <a:pt x="31356" y="4719"/>
                    </a:lnTo>
                    <a:cubicBezTo>
                      <a:pt x="31634" y="4352"/>
                      <a:pt x="31634" y="3846"/>
                      <a:pt x="31356" y="3479"/>
                    </a:cubicBezTo>
                    <a:lnTo>
                      <a:pt x="29036" y="406"/>
                    </a:lnTo>
                    <a:cubicBezTo>
                      <a:pt x="28997" y="357"/>
                      <a:pt x="28957" y="317"/>
                      <a:pt x="28918" y="278"/>
                    </a:cubicBezTo>
                    <a:cubicBezTo>
                      <a:pt x="28729" y="99"/>
                      <a:pt x="28481" y="0"/>
                      <a:pt x="28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8"/>
              <p:cNvSpPr/>
              <p:nvPr/>
            </p:nvSpPr>
            <p:spPr>
              <a:xfrm>
                <a:off x="552651" y="1173675"/>
                <a:ext cx="1591200" cy="749400"/>
              </a:xfrm>
              <a:prstGeom prst="roundRect">
                <a:avLst>
                  <a:gd name="adj" fmla="val 1481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18"/>
            <p:cNvSpPr txBox="1"/>
            <p:nvPr/>
          </p:nvSpPr>
          <p:spPr>
            <a:xfrm>
              <a:off x="2532452" y="1317825"/>
              <a:ext cx="20526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FFFFFF"/>
                  </a:solidFill>
                  <a:latin typeface="Roboto"/>
                  <a:ea typeface="Roboto"/>
                  <a:cs typeface="Roboto"/>
                  <a:sym typeface="Roboto"/>
                </a:rPr>
                <a:t>Checkpoint 1</a:t>
              </a:r>
              <a:endParaRPr sz="2000">
                <a:solidFill>
                  <a:srgbClr val="FFFFFF"/>
                </a:solidFill>
                <a:latin typeface="Roboto"/>
                <a:ea typeface="Roboto"/>
                <a:cs typeface="Roboto"/>
                <a:sym typeface="Roboto"/>
              </a:endParaRPr>
            </a:p>
          </p:txBody>
        </p:sp>
        <p:sp>
          <p:nvSpPr>
            <p:cNvPr id="197" name="Google Shape;197;p18"/>
            <p:cNvSpPr txBox="1"/>
            <p:nvPr/>
          </p:nvSpPr>
          <p:spPr>
            <a:xfrm>
              <a:off x="5184966" y="1061426"/>
              <a:ext cx="32505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q"/>
              </a:pPr>
              <a:r>
                <a:rPr lang="en-US" sz="900" dirty="0">
                  <a:solidFill>
                    <a:schemeClr val="accent6"/>
                  </a:solidFill>
                  <a:latin typeface="Roboto"/>
                  <a:ea typeface="Roboto"/>
                  <a:cs typeface="Roboto"/>
                  <a:sym typeface="Roboto"/>
                </a:rPr>
                <a:t>Begin App delivery to a relative smaller demographic (a locality or a pivot city) to begin the prototype testing phase (Early Adopter Phase).</a:t>
              </a:r>
            </a:p>
            <a:p>
              <a:pPr marL="171450" lvl="0" indent="-171450" algn="l" rtl="0">
                <a:spcBef>
                  <a:spcPts val="0"/>
                </a:spcBef>
                <a:spcAft>
                  <a:spcPts val="0"/>
                </a:spcAft>
                <a:buFont typeface="Wingdings" panose="05000000000000000000" pitchFamily="2" charset="2"/>
                <a:buChar char="q"/>
              </a:pPr>
              <a:r>
                <a:rPr lang="en-US" sz="900" dirty="0">
                  <a:solidFill>
                    <a:schemeClr val="accent6"/>
                  </a:solidFill>
                  <a:latin typeface="Roboto"/>
                  <a:ea typeface="Roboto"/>
                  <a:cs typeface="Roboto"/>
                  <a:sym typeface="Roboto"/>
                </a:rPr>
                <a:t>Analyzing the adoption and user patterns in the demographic to develop and deliver the succeeding features </a:t>
              </a:r>
              <a:endParaRPr sz="900" dirty="0">
                <a:latin typeface="Roboto"/>
                <a:ea typeface="Roboto"/>
                <a:cs typeface="Roboto"/>
                <a:sym typeface="Roboto"/>
              </a:endParaRPr>
            </a:p>
          </p:txBody>
        </p:sp>
        <p:sp>
          <p:nvSpPr>
            <p:cNvPr id="198" name="Google Shape;198;p18"/>
            <p:cNvSpPr txBox="1"/>
            <p:nvPr/>
          </p:nvSpPr>
          <p:spPr>
            <a:xfrm>
              <a:off x="552650" y="1235856"/>
              <a:ext cx="1591200" cy="46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dirty="0">
                  <a:solidFill>
                    <a:srgbClr val="FFFFFF"/>
                  </a:solidFill>
                  <a:latin typeface="Roboto"/>
                  <a:ea typeface="Roboto"/>
                  <a:cs typeface="Roboto"/>
                  <a:sym typeface="Roboto"/>
                </a:rPr>
                <a:t>10%</a:t>
              </a:r>
              <a:endParaRPr sz="3000" b="1" dirty="0">
                <a:solidFill>
                  <a:srgbClr val="FFFFFF"/>
                </a:solidFill>
                <a:latin typeface="Roboto"/>
                <a:ea typeface="Roboto"/>
                <a:cs typeface="Roboto"/>
                <a:sym typeface="Roboto"/>
              </a:endParaRPr>
            </a:p>
          </p:txBody>
        </p:sp>
      </p:grpSp>
      <p:grpSp>
        <p:nvGrpSpPr>
          <p:cNvPr id="199" name="Google Shape;199;p18"/>
          <p:cNvGrpSpPr/>
          <p:nvPr/>
        </p:nvGrpSpPr>
        <p:grpSpPr>
          <a:xfrm>
            <a:off x="552650" y="2023095"/>
            <a:ext cx="8038697" cy="777141"/>
            <a:chOff x="552650" y="2023095"/>
            <a:chExt cx="8038697" cy="777141"/>
          </a:xfrm>
        </p:grpSpPr>
        <p:grpSp>
          <p:nvGrpSpPr>
            <p:cNvPr id="200" name="Google Shape;200;p18"/>
            <p:cNvGrpSpPr/>
            <p:nvPr/>
          </p:nvGrpSpPr>
          <p:grpSpPr>
            <a:xfrm>
              <a:off x="552651" y="2034275"/>
              <a:ext cx="8038696" cy="765961"/>
              <a:chOff x="552651" y="2034275"/>
              <a:chExt cx="8038696" cy="765961"/>
            </a:xfrm>
          </p:grpSpPr>
          <p:sp>
            <p:nvSpPr>
              <p:cNvPr id="201" name="Google Shape;201;p18"/>
              <p:cNvSpPr/>
              <p:nvPr/>
            </p:nvSpPr>
            <p:spPr>
              <a:xfrm>
                <a:off x="4697627" y="2039159"/>
                <a:ext cx="3893720" cy="761077"/>
              </a:xfrm>
              <a:custGeom>
                <a:avLst/>
                <a:gdLst/>
                <a:ahLst/>
                <a:cxnLst/>
                <a:rect l="l" t="t" r="r" b="b"/>
                <a:pathLst>
                  <a:path w="29225" h="8209" extrusionOk="0">
                    <a:moveTo>
                      <a:pt x="0" y="0"/>
                    </a:moveTo>
                    <a:cubicBezTo>
                      <a:pt x="258" y="0"/>
                      <a:pt x="506" y="99"/>
                      <a:pt x="694" y="268"/>
                    </a:cubicBezTo>
                    <a:cubicBezTo>
                      <a:pt x="734" y="308"/>
                      <a:pt x="784" y="357"/>
                      <a:pt x="823" y="407"/>
                    </a:cubicBezTo>
                    <a:lnTo>
                      <a:pt x="3143" y="3490"/>
                    </a:lnTo>
                    <a:cubicBezTo>
                      <a:pt x="3421" y="3857"/>
                      <a:pt x="3421" y="4362"/>
                      <a:pt x="3143" y="4719"/>
                    </a:cubicBezTo>
                    <a:lnTo>
                      <a:pt x="823" y="7802"/>
                    </a:lnTo>
                    <a:cubicBezTo>
                      <a:pt x="625" y="8060"/>
                      <a:pt x="328" y="8208"/>
                      <a:pt x="0" y="8208"/>
                    </a:cubicBezTo>
                    <a:lnTo>
                      <a:pt x="27757" y="8208"/>
                    </a:lnTo>
                    <a:cubicBezTo>
                      <a:pt x="28570" y="8208"/>
                      <a:pt x="29224" y="7545"/>
                      <a:pt x="29224" y="6732"/>
                    </a:cubicBezTo>
                    <a:lnTo>
                      <a:pt x="29224" y="1478"/>
                    </a:lnTo>
                    <a:cubicBezTo>
                      <a:pt x="29224" y="665"/>
                      <a:pt x="28570" y="0"/>
                      <a:pt x="277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8"/>
              <p:cNvSpPr/>
              <p:nvPr/>
            </p:nvSpPr>
            <p:spPr>
              <a:xfrm>
                <a:off x="2278401" y="2039158"/>
                <a:ext cx="2932867" cy="761077"/>
              </a:xfrm>
              <a:custGeom>
                <a:avLst/>
                <a:gdLst/>
                <a:ahLst/>
                <a:cxnLst/>
                <a:rect l="l" t="t" r="r" b="b"/>
                <a:pathLst>
                  <a:path w="31634" h="8209" extrusionOk="0">
                    <a:moveTo>
                      <a:pt x="27718" y="1943"/>
                    </a:moveTo>
                    <a:cubicBezTo>
                      <a:pt x="28918" y="1943"/>
                      <a:pt x="29889" y="2905"/>
                      <a:pt x="29889" y="4104"/>
                    </a:cubicBezTo>
                    <a:cubicBezTo>
                      <a:pt x="29889" y="5304"/>
                      <a:pt x="28918" y="6276"/>
                      <a:pt x="27718" y="6276"/>
                    </a:cubicBezTo>
                    <a:cubicBezTo>
                      <a:pt x="26528" y="6276"/>
                      <a:pt x="25557" y="5304"/>
                      <a:pt x="25557" y="4104"/>
                    </a:cubicBezTo>
                    <a:cubicBezTo>
                      <a:pt x="25557" y="2905"/>
                      <a:pt x="26528" y="1943"/>
                      <a:pt x="27718" y="1943"/>
                    </a:cubicBezTo>
                    <a:close/>
                    <a:moveTo>
                      <a:pt x="1022" y="0"/>
                    </a:moveTo>
                    <a:cubicBezTo>
                      <a:pt x="457" y="0"/>
                      <a:pt x="1" y="467"/>
                      <a:pt x="1" y="1031"/>
                    </a:cubicBezTo>
                    <a:lnTo>
                      <a:pt x="1" y="7177"/>
                    </a:lnTo>
                    <a:cubicBezTo>
                      <a:pt x="1" y="7752"/>
                      <a:pt x="457" y="8208"/>
                      <a:pt x="1022" y="8208"/>
                    </a:cubicBezTo>
                    <a:lnTo>
                      <a:pt x="28213" y="8208"/>
                    </a:lnTo>
                    <a:cubicBezTo>
                      <a:pt x="28541" y="8208"/>
                      <a:pt x="28838" y="8060"/>
                      <a:pt x="29036" y="7802"/>
                    </a:cubicBezTo>
                    <a:lnTo>
                      <a:pt x="31356" y="4719"/>
                    </a:lnTo>
                    <a:cubicBezTo>
                      <a:pt x="31634" y="4362"/>
                      <a:pt x="31634" y="3857"/>
                      <a:pt x="31356" y="3490"/>
                    </a:cubicBezTo>
                    <a:lnTo>
                      <a:pt x="29036" y="407"/>
                    </a:lnTo>
                    <a:cubicBezTo>
                      <a:pt x="28997" y="357"/>
                      <a:pt x="28947" y="308"/>
                      <a:pt x="28907" y="268"/>
                    </a:cubicBezTo>
                    <a:cubicBezTo>
                      <a:pt x="28719" y="99"/>
                      <a:pt x="28471" y="0"/>
                      <a:pt x="282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8"/>
              <p:cNvSpPr/>
              <p:nvPr/>
            </p:nvSpPr>
            <p:spPr>
              <a:xfrm>
                <a:off x="552651" y="2034275"/>
                <a:ext cx="1591200" cy="749400"/>
              </a:xfrm>
              <a:prstGeom prst="roundRect">
                <a:avLst>
                  <a:gd name="adj" fmla="val 148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8"/>
            <p:cNvSpPr txBox="1"/>
            <p:nvPr/>
          </p:nvSpPr>
          <p:spPr>
            <a:xfrm>
              <a:off x="2532452" y="2169144"/>
              <a:ext cx="20526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2000">
                  <a:solidFill>
                    <a:srgbClr val="FFFFFF"/>
                  </a:solidFill>
                  <a:latin typeface="Roboto"/>
                  <a:ea typeface="Roboto"/>
                  <a:cs typeface="Roboto"/>
                  <a:sym typeface="Roboto"/>
                </a:rPr>
                <a:t>Checkpoint 2</a:t>
              </a:r>
              <a:endParaRPr sz="2000">
                <a:solidFill>
                  <a:srgbClr val="FFFFFF"/>
                </a:solidFill>
                <a:latin typeface="Roboto"/>
                <a:ea typeface="Roboto"/>
                <a:cs typeface="Roboto"/>
                <a:sym typeface="Roboto"/>
              </a:endParaRPr>
            </a:p>
            <a:p>
              <a:pPr marL="0" lvl="0" indent="0" algn="l" rtl="0">
                <a:spcBef>
                  <a:spcPts val="0"/>
                </a:spcBef>
                <a:spcAft>
                  <a:spcPts val="0"/>
                </a:spcAft>
                <a:buNone/>
              </a:pPr>
              <a:endParaRPr sz="2000">
                <a:solidFill>
                  <a:srgbClr val="FFFFFF"/>
                </a:solidFill>
                <a:latin typeface="Roboto"/>
                <a:ea typeface="Roboto"/>
                <a:cs typeface="Roboto"/>
                <a:sym typeface="Roboto"/>
              </a:endParaRPr>
            </a:p>
          </p:txBody>
        </p:sp>
        <p:sp>
          <p:nvSpPr>
            <p:cNvPr id="205" name="Google Shape;205;p18"/>
            <p:cNvSpPr txBox="1"/>
            <p:nvPr/>
          </p:nvSpPr>
          <p:spPr>
            <a:xfrm>
              <a:off x="5216444" y="2023095"/>
              <a:ext cx="32505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US" sz="900" dirty="0">
                  <a:solidFill>
                    <a:schemeClr val="accent6"/>
                  </a:solidFill>
                  <a:latin typeface="Roboto"/>
                  <a:ea typeface="Roboto"/>
                  <a:cs typeface="Roboto"/>
                  <a:sym typeface="Roboto"/>
                </a:rPr>
                <a:t>Expanding the delivery to a larger demographic(state or nationwide) as an extended part of the prototype testing phase.</a:t>
              </a:r>
            </a:p>
            <a:p>
              <a:pPr marL="171450" lvl="0" indent="-171450" algn="l" rtl="0">
                <a:spcBef>
                  <a:spcPts val="0"/>
                </a:spcBef>
                <a:spcAft>
                  <a:spcPts val="0"/>
                </a:spcAft>
                <a:buClr>
                  <a:schemeClr val="accent6"/>
                </a:buClr>
                <a:buSzPts val="1100"/>
                <a:buFont typeface="Wingdings" panose="05000000000000000000" pitchFamily="2" charset="2"/>
                <a:buChar char="q"/>
              </a:pPr>
              <a:r>
                <a:rPr lang="en-US" sz="900" dirty="0">
                  <a:solidFill>
                    <a:schemeClr val="accent6"/>
                  </a:solidFill>
                  <a:latin typeface="Roboto"/>
                  <a:ea typeface="Roboto"/>
                  <a:cs typeface="Roboto"/>
                  <a:sym typeface="Roboto"/>
                </a:rPr>
                <a:t>Analyze the adoption and user patterns for the larger demographic and make further developments.</a:t>
              </a:r>
              <a:endParaRPr sz="900" dirty="0">
                <a:solidFill>
                  <a:schemeClr val="accent6"/>
                </a:solidFill>
                <a:latin typeface="Roboto"/>
                <a:ea typeface="Roboto"/>
                <a:cs typeface="Roboto"/>
                <a:sym typeface="Roboto"/>
              </a:endParaRPr>
            </a:p>
          </p:txBody>
        </p:sp>
        <p:sp>
          <p:nvSpPr>
            <p:cNvPr id="206" name="Google Shape;206;p18"/>
            <p:cNvSpPr txBox="1"/>
            <p:nvPr/>
          </p:nvSpPr>
          <p:spPr>
            <a:xfrm>
              <a:off x="552650" y="2090606"/>
              <a:ext cx="1591200" cy="46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Roboto"/>
                  <a:ea typeface="Roboto"/>
                  <a:cs typeface="Roboto"/>
                  <a:sym typeface="Roboto"/>
                </a:rPr>
                <a:t>25%</a:t>
              </a:r>
              <a:endParaRPr sz="3000" b="1">
                <a:solidFill>
                  <a:srgbClr val="FFFFFF"/>
                </a:solidFill>
                <a:latin typeface="Roboto"/>
                <a:ea typeface="Roboto"/>
                <a:cs typeface="Roboto"/>
                <a:sym typeface="Roboto"/>
              </a:endParaRPr>
            </a:p>
          </p:txBody>
        </p:sp>
      </p:grpSp>
      <p:grpSp>
        <p:nvGrpSpPr>
          <p:cNvPr id="207" name="Google Shape;207;p18"/>
          <p:cNvGrpSpPr/>
          <p:nvPr/>
        </p:nvGrpSpPr>
        <p:grpSpPr>
          <a:xfrm>
            <a:off x="552650" y="2874258"/>
            <a:ext cx="8038697" cy="1056710"/>
            <a:chOff x="552650" y="2874258"/>
            <a:chExt cx="8038697" cy="1056710"/>
          </a:xfrm>
        </p:grpSpPr>
        <p:grpSp>
          <p:nvGrpSpPr>
            <p:cNvPr id="208" name="Google Shape;208;p18"/>
            <p:cNvGrpSpPr/>
            <p:nvPr/>
          </p:nvGrpSpPr>
          <p:grpSpPr>
            <a:xfrm>
              <a:off x="552651" y="2893868"/>
              <a:ext cx="8038696" cy="760245"/>
              <a:chOff x="552651" y="2893868"/>
              <a:chExt cx="8038696" cy="760245"/>
            </a:xfrm>
          </p:grpSpPr>
          <p:sp>
            <p:nvSpPr>
              <p:cNvPr id="209" name="Google Shape;209;p18"/>
              <p:cNvSpPr/>
              <p:nvPr/>
            </p:nvSpPr>
            <p:spPr>
              <a:xfrm>
                <a:off x="4697627" y="2893871"/>
                <a:ext cx="3893720" cy="760243"/>
              </a:xfrm>
              <a:custGeom>
                <a:avLst/>
                <a:gdLst/>
                <a:ahLst/>
                <a:cxnLst/>
                <a:rect l="l" t="t" r="r" b="b"/>
                <a:pathLst>
                  <a:path w="29225" h="8200" extrusionOk="0">
                    <a:moveTo>
                      <a:pt x="0" y="0"/>
                    </a:moveTo>
                    <a:cubicBezTo>
                      <a:pt x="288" y="0"/>
                      <a:pt x="566" y="119"/>
                      <a:pt x="754" y="328"/>
                    </a:cubicBezTo>
                    <a:cubicBezTo>
                      <a:pt x="784" y="357"/>
                      <a:pt x="804" y="377"/>
                      <a:pt x="823" y="407"/>
                    </a:cubicBezTo>
                    <a:lnTo>
                      <a:pt x="3143" y="3480"/>
                    </a:lnTo>
                    <a:cubicBezTo>
                      <a:pt x="3421" y="3847"/>
                      <a:pt x="3421" y="4353"/>
                      <a:pt x="3143" y="4719"/>
                    </a:cubicBezTo>
                    <a:lnTo>
                      <a:pt x="823" y="7792"/>
                    </a:lnTo>
                    <a:cubicBezTo>
                      <a:pt x="625" y="8050"/>
                      <a:pt x="328" y="8199"/>
                      <a:pt x="0" y="8199"/>
                    </a:cubicBezTo>
                    <a:lnTo>
                      <a:pt x="27757" y="8199"/>
                    </a:lnTo>
                    <a:cubicBezTo>
                      <a:pt x="28570" y="8199"/>
                      <a:pt x="29224" y="7545"/>
                      <a:pt x="29224" y="6732"/>
                    </a:cubicBezTo>
                    <a:lnTo>
                      <a:pt x="29224" y="1468"/>
                    </a:lnTo>
                    <a:cubicBezTo>
                      <a:pt x="29224" y="655"/>
                      <a:pt x="28570" y="0"/>
                      <a:pt x="277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8"/>
              <p:cNvSpPr/>
              <p:nvPr/>
            </p:nvSpPr>
            <p:spPr>
              <a:xfrm>
                <a:off x="2278401" y="2893868"/>
                <a:ext cx="2932867" cy="760243"/>
              </a:xfrm>
              <a:custGeom>
                <a:avLst/>
                <a:gdLst/>
                <a:ahLst/>
                <a:cxnLst/>
                <a:rect l="l" t="t" r="r" b="b"/>
                <a:pathLst>
                  <a:path w="31634" h="8200" extrusionOk="0">
                    <a:moveTo>
                      <a:pt x="27718" y="1934"/>
                    </a:moveTo>
                    <a:cubicBezTo>
                      <a:pt x="28918" y="1934"/>
                      <a:pt x="29889" y="2905"/>
                      <a:pt x="29889" y="4105"/>
                    </a:cubicBezTo>
                    <a:cubicBezTo>
                      <a:pt x="29889" y="5294"/>
                      <a:pt x="28918" y="6266"/>
                      <a:pt x="27718" y="6266"/>
                    </a:cubicBezTo>
                    <a:cubicBezTo>
                      <a:pt x="26528" y="6266"/>
                      <a:pt x="25557" y="5294"/>
                      <a:pt x="25557" y="4105"/>
                    </a:cubicBezTo>
                    <a:cubicBezTo>
                      <a:pt x="25557" y="2905"/>
                      <a:pt x="26528" y="1934"/>
                      <a:pt x="27718" y="1934"/>
                    </a:cubicBezTo>
                    <a:close/>
                    <a:moveTo>
                      <a:pt x="1022" y="0"/>
                    </a:moveTo>
                    <a:cubicBezTo>
                      <a:pt x="457" y="0"/>
                      <a:pt x="1" y="456"/>
                      <a:pt x="1" y="1022"/>
                    </a:cubicBezTo>
                    <a:lnTo>
                      <a:pt x="1" y="7178"/>
                    </a:lnTo>
                    <a:cubicBezTo>
                      <a:pt x="1" y="7743"/>
                      <a:pt x="457" y="8199"/>
                      <a:pt x="1022" y="8199"/>
                    </a:cubicBezTo>
                    <a:lnTo>
                      <a:pt x="28213" y="8199"/>
                    </a:lnTo>
                    <a:cubicBezTo>
                      <a:pt x="28541" y="8199"/>
                      <a:pt x="28838" y="8050"/>
                      <a:pt x="29036" y="7792"/>
                    </a:cubicBezTo>
                    <a:lnTo>
                      <a:pt x="31356" y="4719"/>
                    </a:lnTo>
                    <a:cubicBezTo>
                      <a:pt x="31634" y="4353"/>
                      <a:pt x="31634" y="3847"/>
                      <a:pt x="31356" y="3480"/>
                    </a:cubicBezTo>
                    <a:lnTo>
                      <a:pt x="29036" y="407"/>
                    </a:lnTo>
                    <a:cubicBezTo>
                      <a:pt x="29017" y="377"/>
                      <a:pt x="28997" y="357"/>
                      <a:pt x="28967" y="328"/>
                    </a:cubicBezTo>
                    <a:cubicBezTo>
                      <a:pt x="28779" y="119"/>
                      <a:pt x="28501" y="0"/>
                      <a:pt x="28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8"/>
              <p:cNvSpPr/>
              <p:nvPr/>
            </p:nvSpPr>
            <p:spPr>
              <a:xfrm>
                <a:off x="552651" y="2894875"/>
                <a:ext cx="1591200" cy="749400"/>
              </a:xfrm>
              <a:prstGeom prst="roundRect">
                <a:avLst>
                  <a:gd name="adj" fmla="val 1481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18"/>
            <p:cNvSpPr txBox="1"/>
            <p:nvPr/>
          </p:nvSpPr>
          <p:spPr>
            <a:xfrm>
              <a:off x="2532451" y="3024246"/>
              <a:ext cx="20526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2000">
                  <a:solidFill>
                    <a:srgbClr val="FFFFFF"/>
                  </a:solidFill>
                  <a:latin typeface="Roboto"/>
                  <a:ea typeface="Roboto"/>
                  <a:cs typeface="Roboto"/>
                  <a:sym typeface="Roboto"/>
                </a:rPr>
                <a:t>Checkpoint 3</a:t>
              </a:r>
              <a:endParaRPr sz="2000">
                <a:solidFill>
                  <a:srgbClr val="FFFFFF"/>
                </a:solidFill>
                <a:latin typeface="Roboto"/>
                <a:ea typeface="Roboto"/>
                <a:cs typeface="Roboto"/>
                <a:sym typeface="Roboto"/>
              </a:endParaRPr>
            </a:p>
            <a:p>
              <a:pPr marL="0" lvl="0" indent="0" algn="l" rtl="0">
                <a:spcBef>
                  <a:spcPts val="0"/>
                </a:spcBef>
                <a:spcAft>
                  <a:spcPts val="0"/>
                </a:spcAft>
                <a:buNone/>
              </a:pPr>
              <a:endParaRPr sz="2000">
                <a:solidFill>
                  <a:srgbClr val="FFFFFF"/>
                </a:solidFill>
                <a:latin typeface="Roboto"/>
                <a:ea typeface="Roboto"/>
                <a:cs typeface="Roboto"/>
                <a:sym typeface="Roboto"/>
              </a:endParaRPr>
            </a:p>
          </p:txBody>
        </p:sp>
        <p:sp>
          <p:nvSpPr>
            <p:cNvPr id="213" name="Google Shape;213;p18"/>
            <p:cNvSpPr txBox="1"/>
            <p:nvPr/>
          </p:nvSpPr>
          <p:spPr>
            <a:xfrm>
              <a:off x="5206566" y="2874258"/>
              <a:ext cx="3250500" cy="105671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q"/>
              </a:pPr>
              <a:r>
                <a:rPr lang="en-US" sz="1000" dirty="0">
                  <a:solidFill>
                    <a:schemeClr val="accent6"/>
                  </a:solidFill>
                  <a:latin typeface="Roboto"/>
                  <a:ea typeface="Roboto"/>
                  <a:cs typeface="Roboto"/>
                  <a:sym typeface="Roboto"/>
                </a:rPr>
                <a:t>Expanding our services a notch up targeting the global healthcare sector and extending our services to developing and developed countries.</a:t>
              </a:r>
              <a:endParaRPr sz="1000" dirty="0">
                <a:solidFill>
                  <a:schemeClr val="accent6"/>
                </a:solidFill>
                <a:latin typeface="Roboto"/>
                <a:ea typeface="Roboto"/>
                <a:cs typeface="Roboto"/>
                <a:sym typeface="Roboto"/>
              </a:endParaRPr>
            </a:p>
          </p:txBody>
        </p:sp>
        <p:sp>
          <p:nvSpPr>
            <p:cNvPr id="214" name="Google Shape;214;p18"/>
            <p:cNvSpPr txBox="1"/>
            <p:nvPr/>
          </p:nvSpPr>
          <p:spPr>
            <a:xfrm>
              <a:off x="552650" y="2948281"/>
              <a:ext cx="1591200" cy="46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Roboto"/>
                  <a:ea typeface="Roboto"/>
                  <a:cs typeface="Roboto"/>
                  <a:sym typeface="Roboto"/>
                </a:rPr>
                <a:t>50%</a:t>
              </a:r>
              <a:endParaRPr sz="3000" b="1">
                <a:solidFill>
                  <a:srgbClr val="FFFFFF"/>
                </a:solidFill>
                <a:latin typeface="Roboto"/>
                <a:ea typeface="Roboto"/>
                <a:cs typeface="Roboto"/>
                <a:sym typeface="Roboto"/>
              </a:endParaRPr>
            </a:p>
          </p:txBody>
        </p:sp>
      </p:grpSp>
      <p:grpSp>
        <p:nvGrpSpPr>
          <p:cNvPr id="215" name="Google Shape;215;p18"/>
          <p:cNvGrpSpPr/>
          <p:nvPr/>
        </p:nvGrpSpPr>
        <p:grpSpPr>
          <a:xfrm>
            <a:off x="552650" y="3673721"/>
            <a:ext cx="8038697" cy="848401"/>
            <a:chOff x="552650" y="3660424"/>
            <a:chExt cx="8038697" cy="848401"/>
          </a:xfrm>
        </p:grpSpPr>
        <p:grpSp>
          <p:nvGrpSpPr>
            <p:cNvPr id="216" name="Google Shape;216;p18"/>
            <p:cNvGrpSpPr/>
            <p:nvPr/>
          </p:nvGrpSpPr>
          <p:grpSpPr>
            <a:xfrm>
              <a:off x="552651" y="3747744"/>
              <a:ext cx="8038696" cy="761081"/>
              <a:chOff x="552651" y="3747744"/>
              <a:chExt cx="8038696" cy="761081"/>
            </a:xfrm>
          </p:grpSpPr>
          <p:sp>
            <p:nvSpPr>
              <p:cNvPr id="217" name="Google Shape;217;p18"/>
              <p:cNvSpPr/>
              <p:nvPr/>
            </p:nvSpPr>
            <p:spPr>
              <a:xfrm>
                <a:off x="4697627" y="3747748"/>
                <a:ext cx="3893720" cy="761077"/>
              </a:xfrm>
              <a:custGeom>
                <a:avLst/>
                <a:gdLst/>
                <a:ahLst/>
                <a:cxnLst/>
                <a:rect l="l" t="t" r="r" b="b"/>
                <a:pathLst>
                  <a:path w="29225" h="8209" extrusionOk="0">
                    <a:moveTo>
                      <a:pt x="0" y="0"/>
                    </a:moveTo>
                    <a:cubicBezTo>
                      <a:pt x="318" y="0"/>
                      <a:pt x="615" y="148"/>
                      <a:pt x="813" y="397"/>
                    </a:cubicBezTo>
                    <a:cubicBezTo>
                      <a:pt x="813" y="406"/>
                      <a:pt x="823" y="406"/>
                      <a:pt x="823" y="406"/>
                    </a:cubicBezTo>
                    <a:lnTo>
                      <a:pt x="3143" y="3490"/>
                    </a:lnTo>
                    <a:cubicBezTo>
                      <a:pt x="3421" y="3856"/>
                      <a:pt x="3421" y="4362"/>
                      <a:pt x="3143" y="4728"/>
                    </a:cubicBezTo>
                    <a:lnTo>
                      <a:pt x="823" y="7801"/>
                    </a:lnTo>
                    <a:cubicBezTo>
                      <a:pt x="625" y="8059"/>
                      <a:pt x="328" y="8208"/>
                      <a:pt x="0" y="8208"/>
                    </a:cubicBezTo>
                    <a:lnTo>
                      <a:pt x="27757" y="8208"/>
                    </a:lnTo>
                    <a:cubicBezTo>
                      <a:pt x="28570" y="8208"/>
                      <a:pt x="29224" y="7554"/>
                      <a:pt x="29224" y="6741"/>
                    </a:cubicBezTo>
                    <a:lnTo>
                      <a:pt x="29224" y="1477"/>
                    </a:lnTo>
                    <a:cubicBezTo>
                      <a:pt x="29224" y="664"/>
                      <a:pt x="28570" y="0"/>
                      <a:pt x="277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2278401" y="3747744"/>
                <a:ext cx="2932867" cy="761077"/>
              </a:xfrm>
              <a:custGeom>
                <a:avLst/>
                <a:gdLst/>
                <a:ahLst/>
                <a:cxnLst/>
                <a:rect l="l" t="t" r="r" b="b"/>
                <a:pathLst>
                  <a:path w="31634" h="8209" extrusionOk="0">
                    <a:moveTo>
                      <a:pt x="27718" y="1943"/>
                    </a:moveTo>
                    <a:cubicBezTo>
                      <a:pt x="28918" y="1943"/>
                      <a:pt x="29889" y="2915"/>
                      <a:pt x="29889" y="4104"/>
                    </a:cubicBezTo>
                    <a:cubicBezTo>
                      <a:pt x="29889" y="5303"/>
                      <a:pt x="28918" y="6275"/>
                      <a:pt x="27718" y="6275"/>
                    </a:cubicBezTo>
                    <a:cubicBezTo>
                      <a:pt x="26528" y="6275"/>
                      <a:pt x="25557" y="5303"/>
                      <a:pt x="25557" y="4104"/>
                    </a:cubicBezTo>
                    <a:cubicBezTo>
                      <a:pt x="25557" y="2915"/>
                      <a:pt x="26528" y="1943"/>
                      <a:pt x="27718" y="1943"/>
                    </a:cubicBezTo>
                    <a:close/>
                    <a:moveTo>
                      <a:pt x="1022" y="0"/>
                    </a:moveTo>
                    <a:cubicBezTo>
                      <a:pt x="457" y="0"/>
                      <a:pt x="1" y="466"/>
                      <a:pt x="1" y="1031"/>
                    </a:cubicBezTo>
                    <a:lnTo>
                      <a:pt x="1" y="7177"/>
                    </a:lnTo>
                    <a:cubicBezTo>
                      <a:pt x="1" y="7752"/>
                      <a:pt x="457" y="8208"/>
                      <a:pt x="1022" y="8208"/>
                    </a:cubicBezTo>
                    <a:lnTo>
                      <a:pt x="28213" y="8208"/>
                    </a:lnTo>
                    <a:cubicBezTo>
                      <a:pt x="28541" y="8208"/>
                      <a:pt x="28838" y="8059"/>
                      <a:pt x="29036" y="7801"/>
                    </a:cubicBezTo>
                    <a:lnTo>
                      <a:pt x="31356" y="4728"/>
                    </a:lnTo>
                    <a:cubicBezTo>
                      <a:pt x="31634" y="4362"/>
                      <a:pt x="31634" y="3856"/>
                      <a:pt x="31356" y="3490"/>
                    </a:cubicBezTo>
                    <a:lnTo>
                      <a:pt x="29036" y="406"/>
                    </a:lnTo>
                    <a:cubicBezTo>
                      <a:pt x="29036" y="406"/>
                      <a:pt x="29026" y="406"/>
                      <a:pt x="29026" y="397"/>
                    </a:cubicBezTo>
                    <a:cubicBezTo>
                      <a:pt x="28828" y="148"/>
                      <a:pt x="28531" y="0"/>
                      <a:pt x="28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552651" y="3755475"/>
                <a:ext cx="1591200" cy="749400"/>
              </a:xfrm>
              <a:prstGeom prst="roundRect">
                <a:avLst>
                  <a:gd name="adj" fmla="val 148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8"/>
            <p:cNvSpPr txBox="1"/>
            <p:nvPr/>
          </p:nvSpPr>
          <p:spPr>
            <a:xfrm>
              <a:off x="2532452" y="3888574"/>
              <a:ext cx="2052600" cy="2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2000">
                  <a:solidFill>
                    <a:srgbClr val="FFFFFF"/>
                  </a:solidFill>
                  <a:latin typeface="Roboto"/>
                  <a:ea typeface="Roboto"/>
                  <a:cs typeface="Roboto"/>
                  <a:sym typeface="Roboto"/>
                </a:rPr>
                <a:t>Checkpoint 4</a:t>
              </a:r>
              <a:endParaRPr sz="2000">
                <a:solidFill>
                  <a:srgbClr val="FFFFFF"/>
                </a:solidFill>
                <a:latin typeface="Roboto"/>
                <a:ea typeface="Roboto"/>
                <a:cs typeface="Roboto"/>
                <a:sym typeface="Roboto"/>
              </a:endParaRPr>
            </a:p>
            <a:p>
              <a:pPr marL="0" lvl="0" indent="0" algn="l" rtl="0">
                <a:spcBef>
                  <a:spcPts val="0"/>
                </a:spcBef>
                <a:spcAft>
                  <a:spcPts val="0"/>
                </a:spcAft>
                <a:buNone/>
              </a:pPr>
              <a:endParaRPr sz="2000">
                <a:solidFill>
                  <a:srgbClr val="FFFFFF"/>
                </a:solidFill>
                <a:latin typeface="Roboto"/>
                <a:ea typeface="Roboto"/>
                <a:cs typeface="Roboto"/>
                <a:sym typeface="Roboto"/>
              </a:endParaRPr>
            </a:p>
          </p:txBody>
        </p:sp>
        <p:sp>
          <p:nvSpPr>
            <p:cNvPr id="221" name="Google Shape;221;p18"/>
            <p:cNvSpPr txBox="1"/>
            <p:nvPr/>
          </p:nvSpPr>
          <p:spPr>
            <a:xfrm>
              <a:off x="5216444" y="3660424"/>
              <a:ext cx="3250500" cy="7494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Clr>
                  <a:schemeClr val="accent6"/>
                </a:buClr>
                <a:buSzPts val="1100"/>
                <a:buFont typeface="Wingdings" panose="05000000000000000000" pitchFamily="2" charset="2"/>
                <a:buChar char="q"/>
              </a:pPr>
              <a:r>
                <a:rPr lang="en-US" sz="1200" dirty="0">
                  <a:solidFill>
                    <a:schemeClr val="accent6"/>
                  </a:solidFill>
                  <a:latin typeface="Roboto"/>
                  <a:ea typeface="Roboto"/>
                  <a:cs typeface="Roboto"/>
                  <a:sym typeface="Roboto"/>
                </a:rPr>
                <a:t> </a:t>
              </a:r>
              <a:r>
                <a:rPr lang="en-US" sz="1000" dirty="0">
                  <a:solidFill>
                    <a:schemeClr val="accent6"/>
                  </a:solidFill>
                  <a:latin typeface="Roboto"/>
                  <a:ea typeface="Roboto"/>
                  <a:cs typeface="Roboto"/>
                  <a:sym typeface="Roboto"/>
                </a:rPr>
                <a:t>Extrapolation of the concept to other emergency responses such as fire ,safety, security etc. or secured and faster travel.</a:t>
              </a:r>
            </a:p>
            <a:p>
              <a:pPr marL="171450" lvl="0" indent="-171450" algn="l" rtl="0">
                <a:spcBef>
                  <a:spcPts val="0"/>
                </a:spcBef>
                <a:spcAft>
                  <a:spcPts val="0"/>
                </a:spcAft>
                <a:buClr>
                  <a:schemeClr val="accent6"/>
                </a:buClr>
                <a:buSzPts val="1100"/>
                <a:buFont typeface="Wingdings" panose="05000000000000000000" pitchFamily="2" charset="2"/>
                <a:buChar char="q"/>
              </a:pPr>
              <a:r>
                <a:rPr lang="en-US" sz="1000" dirty="0">
                  <a:solidFill>
                    <a:schemeClr val="accent6"/>
                  </a:solidFill>
                  <a:latin typeface="Roboto"/>
                  <a:ea typeface="Roboto"/>
                  <a:cs typeface="Roboto"/>
                  <a:sym typeface="Roboto"/>
                </a:rPr>
                <a:t>Extending services to fire brigades, police, banking assets and cash logistics for banks. </a:t>
              </a:r>
            </a:p>
            <a:p>
              <a:pPr marL="0" lvl="0" indent="0" algn="l" rtl="0">
                <a:spcBef>
                  <a:spcPts val="0"/>
                </a:spcBef>
                <a:spcAft>
                  <a:spcPts val="0"/>
                </a:spcAft>
                <a:buClr>
                  <a:schemeClr val="accent6"/>
                </a:buClr>
                <a:buSzPts val="1100"/>
                <a:buFont typeface="Arial"/>
                <a:buNone/>
              </a:pPr>
              <a:endParaRPr sz="1200" dirty="0">
                <a:solidFill>
                  <a:schemeClr val="accent6"/>
                </a:solidFill>
                <a:latin typeface="Roboto"/>
                <a:ea typeface="Roboto"/>
                <a:cs typeface="Roboto"/>
                <a:sym typeface="Roboto"/>
              </a:endParaRPr>
            </a:p>
            <a:p>
              <a:pPr marL="0" lvl="0" indent="0" algn="l" rtl="0">
                <a:spcBef>
                  <a:spcPts val="0"/>
                </a:spcBef>
                <a:spcAft>
                  <a:spcPts val="0"/>
                </a:spcAft>
                <a:buNone/>
              </a:pPr>
              <a:endParaRPr sz="1200" dirty="0">
                <a:solidFill>
                  <a:schemeClr val="accent6"/>
                </a:solidFill>
                <a:latin typeface="Roboto"/>
                <a:ea typeface="Roboto"/>
                <a:cs typeface="Roboto"/>
                <a:sym typeface="Roboto"/>
              </a:endParaRPr>
            </a:p>
          </p:txBody>
        </p:sp>
        <p:sp>
          <p:nvSpPr>
            <p:cNvPr id="222" name="Google Shape;222;p18"/>
            <p:cNvSpPr txBox="1"/>
            <p:nvPr/>
          </p:nvSpPr>
          <p:spPr>
            <a:xfrm>
              <a:off x="552650" y="3805956"/>
              <a:ext cx="1591200" cy="46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FFFF"/>
                  </a:solidFill>
                  <a:latin typeface="Roboto"/>
                  <a:ea typeface="Roboto"/>
                  <a:cs typeface="Roboto"/>
                  <a:sym typeface="Roboto"/>
                </a:rPr>
                <a:t>75%</a:t>
              </a:r>
              <a:endParaRPr sz="3000" b="1">
                <a:solidFill>
                  <a:srgbClr val="FFFFFF"/>
                </a:solidFill>
                <a:latin typeface="Roboto"/>
                <a:ea typeface="Roboto"/>
                <a:cs typeface="Roboto"/>
                <a:sym typeface="Roboto"/>
              </a:endParaRPr>
            </a:p>
          </p:txBody>
        </p:sp>
      </p:grpSp>
      <p:sp>
        <p:nvSpPr>
          <p:cNvPr id="223" name="Google Shape;223;p18"/>
          <p:cNvSpPr txBox="1">
            <a:spLocks noGrp="1"/>
          </p:cNvSpPr>
          <p:nvPr>
            <p:ph type="title"/>
          </p:nvPr>
        </p:nvSpPr>
        <p:spPr>
          <a:xfrm>
            <a:off x="1793100" y="692584"/>
            <a:ext cx="5601000" cy="8462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sz="1800" b="0" dirty="0">
                <a:solidFill>
                  <a:schemeClr val="accent6"/>
                </a:solidFill>
              </a:rPr>
              <a:t>(You can modify percentage according to your requirement)</a:t>
            </a:r>
            <a:endParaRPr sz="1800" b="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9"/>
          <p:cNvSpPr txBox="1">
            <a:spLocks noGrp="1"/>
          </p:cNvSpPr>
          <p:nvPr>
            <p:ph type="title"/>
          </p:nvPr>
        </p:nvSpPr>
        <p:spPr>
          <a:xfrm>
            <a:off x="2312016" y="205675"/>
            <a:ext cx="45198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Aspects of the Hack</a:t>
            </a:r>
            <a:endParaRPr/>
          </a:p>
        </p:txBody>
      </p:sp>
      <p:grpSp>
        <p:nvGrpSpPr>
          <p:cNvPr id="229" name="Google Shape;229;p19"/>
          <p:cNvGrpSpPr/>
          <p:nvPr/>
        </p:nvGrpSpPr>
        <p:grpSpPr>
          <a:xfrm>
            <a:off x="385306" y="1052522"/>
            <a:ext cx="8027419" cy="855377"/>
            <a:chOff x="385306" y="1052522"/>
            <a:chExt cx="8027419" cy="855377"/>
          </a:xfrm>
        </p:grpSpPr>
        <p:grpSp>
          <p:nvGrpSpPr>
            <p:cNvPr id="230" name="Google Shape;230;p19"/>
            <p:cNvGrpSpPr/>
            <p:nvPr/>
          </p:nvGrpSpPr>
          <p:grpSpPr>
            <a:xfrm>
              <a:off x="970694" y="1052522"/>
              <a:ext cx="3679131" cy="855377"/>
              <a:chOff x="970694" y="1052522"/>
              <a:chExt cx="3679131" cy="855377"/>
            </a:xfrm>
          </p:grpSpPr>
          <p:cxnSp>
            <p:nvCxnSpPr>
              <p:cNvPr id="231" name="Google Shape;231;p19"/>
              <p:cNvCxnSpPr/>
              <p:nvPr/>
            </p:nvCxnSpPr>
            <p:spPr>
              <a:xfrm rot="10800000">
                <a:off x="3072425" y="1477288"/>
                <a:ext cx="1577400" cy="0"/>
              </a:xfrm>
              <a:prstGeom prst="straightConnector1">
                <a:avLst/>
              </a:prstGeom>
              <a:noFill/>
              <a:ln w="19050" cap="flat" cmpd="sng">
                <a:solidFill>
                  <a:schemeClr val="accent1"/>
                </a:solidFill>
                <a:prstDash val="solid"/>
                <a:round/>
                <a:headEnd type="none" w="med" len="med"/>
                <a:tailEnd type="none" w="med" len="med"/>
              </a:ln>
            </p:spPr>
          </p:cxnSp>
          <p:sp>
            <p:nvSpPr>
              <p:cNvPr id="232" name="Google Shape;232;p19"/>
              <p:cNvSpPr/>
              <p:nvPr/>
            </p:nvSpPr>
            <p:spPr>
              <a:xfrm>
                <a:off x="970694" y="1052522"/>
                <a:ext cx="524008" cy="855377"/>
              </a:xfrm>
              <a:custGeom>
                <a:avLst/>
                <a:gdLst/>
                <a:ahLst/>
                <a:cxnLst/>
                <a:rect l="l" t="t" r="r" b="b"/>
                <a:pathLst>
                  <a:path w="3966" h="6474" extrusionOk="0">
                    <a:moveTo>
                      <a:pt x="681" y="0"/>
                    </a:moveTo>
                    <a:cubicBezTo>
                      <a:pt x="541" y="0"/>
                      <a:pt x="402" y="55"/>
                      <a:pt x="298" y="164"/>
                    </a:cubicBezTo>
                    <a:lnTo>
                      <a:pt x="1" y="451"/>
                    </a:lnTo>
                    <a:lnTo>
                      <a:pt x="2399" y="2850"/>
                    </a:lnTo>
                    <a:cubicBezTo>
                      <a:pt x="2618" y="3069"/>
                      <a:pt x="2618" y="3415"/>
                      <a:pt x="2399" y="3624"/>
                    </a:cubicBezTo>
                    <a:lnTo>
                      <a:pt x="1" y="6023"/>
                    </a:lnTo>
                    <a:lnTo>
                      <a:pt x="298" y="6310"/>
                    </a:lnTo>
                    <a:cubicBezTo>
                      <a:pt x="402" y="6419"/>
                      <a:pt x="541" y="6473"/>
                      <a:pt x="681" y="6473"/>
                    </a:cubicBezTo>
                    <a:cubicBezTo>
                      <a:pt x="821" y="6473"/>
                      <a:pt x="962" y="6419"/>
                      <a:pt x="1071" y="6310"/>
                    </a:cubicBezTo>
                    <a:lnTo>
                      <a:pt x="3758" y="3624"/>
                    </a:lnTo>
                    <a:cubicBezTo>
                      <a:pt x="3966" y="3415"/>
                      <a:pt x="3966" y="3069"/>
                      <a:pt x="3758" y="2850"/>
                    </a:cubicBezTo>
                    <a:lnTo>
                      <a:pt x="1071" y="164"/>
                    </a:lnTo>
                    <a:cubicBezTo>
                      <a:pt x="962" y="55"/>
                      <a:pt x="821" y="0"/>
                      <a:pt x="6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9"/>
              <p:cNvSpPr/>
              <p:nvPr/>
            </p:nvSpPr>
            <p:spPr>
              <a:xfrm>
                <a:off x="1033586" y="1342141"/>
                <a:ext cx="158682" cy="276273"/>
              </a:xfrm>
              <a:custGeom>
                <a:avLst/>
                <a:gdLst/>
                <a:ahLst/>
                <a:cxnLst/>
                <a:rect l="l" t="t" r="r" b="b"/>
                <a:pathLst>
                  <a:path w="1201" h="2091" extrusionOk="0">
                    <a:moveTo>
                      <a:pt x="266" y="1"/>
                    </a:moveTo>
                    <a:cubicBezTo>
                      <a:pt x="130" y="1"/>
                      <a:pt x="0" y="106"/>
                      <a:pt x="0" y="262"/>
                    </a:cubicBezTo>
                    <a:lnTo>
                      <a:pt x="0" y="1828"/>
                    </a:lnTo>
                    <a:cubicBezTo>
                      <a:pt x="0" y="1989"/>
                      <a:pt x="127" y="2091"/>
                      <a:pt x="262" y="2091"/>
                    </a:cubicBezTo>
                    <a:cubicBezTo>
                      <a:pt x="326" y="2091"/>
                      <a:pt x="392" y="2067"/>
                      <a:pt x="447" y="2016"/>
                    </a:cubicBezTo>
                    <a:lnTo>
                      <a:pt x="942" y="1520"/>
                    </a:lnTo>
                    <a:cubicBezTo>
                      <a:pt x="1200" y="1253"/>
                      <a:pt x="1200" y="837"/>
                      <a:pt x="942" y="579"/>
                    </a:cubicBezTo>
                    <a:lnTo>
                      <a:pt x="447" y="73"/>
                    </a:lnTo>
                    <a:cubicBezTo>
                      <a:pt x="393" y="23"/>
                      <a:pt x="329" y="1"/>
                      <a:pt x="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9"/>
              <p:cNvSpPr/>
              <p:nvPr/>
            </p:nvSpPr>
            <p:spPr>
              <a:xfrm>
                <a:off x="1168487" y="1131665"/>
                <a:ext cx="2641971" cy="696959"/>
              </a:xfrm>
              <a:custGeom>
                <a:avLst/>
                <a:gdLst/>
                <a:ahLst/>
                <a:cxnLst/>
                <a:rect l="l" t="t" r="r" b="b"/>
                <a:pathLst>
                  <a:path w="19996" h="5275" extrusionOk="0">
                    <a:moveTo>
                      <a:pt x="1" y="1"/>
                    </a:moveTo>
                    <a:lnTo>
                      <a:pt x="2261" y="2251"/>
                    </a:lnTo>
                    <a:cubicBezTo>
                      <a:pt x="2370" y="2360"/>
                      <a:pt x="2420" y="2499"/>
                      <a:pt x="2420" y="2638"/>
                    </a:cubicBezTo>
                    <a:cubicBezTo>
                      <a:pt x="2420" y="2776"/>
                      <a:pt x="2370" y="2915"/>
                      <a:pt x="2261" y="3025"/>
                    </a:cubicBezTo>
                    <a:lnTo>
                      <a:pt x="10" y="5275"/>
                    </a:lnTo>
                    <a:lnTo>
                      <a:pt x="17388" y="5275"/>
                    </a:lnTo>
                    <a:lnTo>
                      <a:pt x="19995" y="2638"/>
                    </a:lnTo>
                    <a:lnTo>
                      <a:pt x="17388" y="1"/>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
          <p:nvSpPr>
            <p:cNvPr id="235" name="Google Shape;235;p19"/>
            <p:cNvSpPr txBox="1"/>
            <p:nvPr/>
          </p:nvSpPr>
          <p:spPr>
            <a:xfrm>
              <a:off x="1527175" y="1184914"/>
              <a:ext cx="1946700" cy="35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300">
                  <a:solidFill>
                    <a:schemeClr val="accent1"/>
                  </a:solidFill>
                  <a:latin typeface="Fira Sans Extra Condensed"/>
                  <a:ea typeface="Fira Sans Extra Condensed"/>
                  <a:cs typeface="Fira Sans Extra Condensed"/>
                  <a:sym typeface="Fira Sans Extra Condensed"/>
                </a:rPr>
                <a:t>Market Impact</a:t>
              </a:r>
              <a:endParaRPr sz="2300">
                <a:solidFill>
                  <a:schemeClr val="accent1"/>
                </a:solidFill>
                <a:latin typeface="Fira Sans Extra Condensed"/>
                <a:ea typeface="Fira Sans Extra Condensed"/>
                <a:cs typeface="Fira Sans Extra Condensed"/>
                <a:sym typeface="Fira Sans Extra Condensed"/>
              </a:endParaRPr>
            </a:p>
          </p:txBody>
        </p:sp>
        <p:sp>
          <p:nvSpPr>
            <p:cNvPr id="236" name="Google Shape;236;p19"/>
            <p:cNvSpPr txBox="1"/>
            <p:nvPr/>
          </p:nvSpPr>
          <p:spPr>
            <a:xfrm>
              <a:off x="385306" y="1111057"/>
              <a:ext cx="649200" cy="67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a:solidFill>
                    <a:schemeClr val="accent1"/>
                  </a:solidFill>
                  <a:latin typeface="Fira Sans Extra Condensed"/>
                  <a:ea typeface="Fira Sans Extra Condensed"/>
                  <a:cs typeface="Fira Sans Extra Condensed"/>
                  <a:sym typeface="Fira Sans Extra Condensed"/>
                </a:rPr>
                <a:t>01</a:t>
              </a:r>
              <a:endParaRPr sz="3500">
                <a:solidFill>
                  <a:schemeClr val="accent1"/>
                </a:solidFill>
                <a:latin typeface="Fira Sans Extra Condensed"/>
                <a:ea typeface="Fira Sans Extra Condensed"/>
                <a:cs typeface="Fira Sans Extra Condensed"/>
                <a:sym typeface="Fira Sans Extra Condensed"/>
              </a:endParaRPr>
            </a:p>
          </p:txBody>
        </p:sp>
        <p:sp>
          <p:nvSpPr>
            <p:cNvPr id="237" name="Google Shape;237;p19"/>
            <p:cNvSpPr txBox="1"/>
            <p:nvPr/>
          </p:nvSpPr>
          <p:spPr>
            <a:xfrm>
              <a:off x="4649825" y="1227950"/>
              <a:ext cx="3762900" cy="520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accent6"/>
                </a:buClr>
                <a:buSzPts val="1100"/>
                <a:buFont typeface="Arial"/>
                <a:buNone/>
              </a:pPr>
              <a:r>
                <a:rPr lang="en-US" sz="1200" dirty="0">
                  <a:solidFill>
                    <a:schemeClr val="accent6"/>
                  </a:solidFill>
                  <a:latin typeface="Roboto"/>
                  <a:ea typeface="Roboto"/>
                  <a:cs typeface="Roboto"/>
                  <a:sym typeface="Roboto"/>
                </a:rPr>
                <a:t>Our novel solution impacts the healthcare sector primarily with smaller impacts for other critical services industry and financial sector in the long run.</a:t>
              </a:r>
              <a:endParaRPr sz="1200" dirty="0">
                <a:latin typeface="Roboto"/>
                <a:ea typeface="Roboto"/>
                <a:cs typeface="Roboto"/>
                <a:sym typeface="Roboto"/>
              </a:endParaRPr>
            </a:p>
          </p:txBody>
        </p:sp>
      </p:grpSp>
      <p:grpSp>
        <p:nvGrpSpPr>
          <p:cNvPr id="238" name="Google Shape;238;p19"/>
          <p:cNvGrpSpPr/>
          <p:nvPr/>
        </p:nvGrpSpPr>
        <p:grpSpPr>
          <a:xfrm>
            <a:off x="385306" y="2875753"/>
            <a:ext cx="8027419" cy="1034506"/>
            <a:chOff x="385306" y="2875753"/>
            <a:chExt cx="8027419" cy="1034506"/>
          </a:xfrm>
        </p:grpSpPr>
        <p:grpSp>
          <p:nvGrpSpPr>
            <p:cNvPr id="239" name="Google Shape;239;p19"/>
            <p:cNvGrpSpPr/>
            <p:nvPr/>
          </p:nvGrpSpPr>
          <p:grpSpPr>
            <a:xfrm>
              <a:off x="970694" y="3055939"/>
              <a:ext cx="3679131" cy="854320"/>
              <a:chOff x="970694" y="3055939"/>
              <a:chExt cx="3679131" cy="854320"/>
            </a:xfrm>
          </p:grpSpPr>
          <p:cxnSp>
            <p:nvCxnSpPr>
              <p:cNvPr id="240" name="Google Shape;240;p19"/>
              <p:cNvCxnSpPr/>
              <p:nvPr/>
            </p:nvCxnSpPr>
            <p:spPr>
              <a:xfrm rot="10800000">
                <a:off x="3524525" y="3482349"/>
                <a:ext cx="1125300" cy="0"/>
              </a:xfrm>
              <a:prstGeom prst="straightConnector1">
                <a:avLst/>
              </a:prstGeom>
              <a:noFill/>
              <a:ln w="19050" cap="flat" cmpd="sng">
                <a:solidFill>
                  <a:schemeClr val="accent2"/>
                </a:solidFill>
                <a:prstDash val="solid"/>
                <a:round/>
                <a:headEnd type="none" w="med" len="med"/>
                <a:tailEnd type="none" w="med" len="med"/>
              </a:ln>
            </p:spPr>
          </p:cxnSp>
          <p:sp>
            <p:nvSpPr>
              <p:cNvPr id="241" name="Google Shape;241;p19"/>
              <p:cNvSpPr/>
              <p:nvPr/>
            </p:nvSpPr>
            <p:spPr>
              <a:xfrm>
                <a:off x="970694" y="3055939"/>
                <a:ext cx="524008" cy="854320"/>
              </a:xfrm>
              <a:custGeom>
                <a:avLst/>
                <a:gdLst/>
                <a:ahLst/>
                <a:cxnLst/>
                <a:rect l="l" t="t" r="r" b="b"/>
                <a:pathLst>
                  <a:path w="3966" h="6466" extrusionOk="0">
                    <a:moveTo>
                      <a:pt x="681" y="0"/>
                    </a:moveTo>
                    <a:cubicBezTo>
                      <a:pt x="541" y="0"/>
                      <a:pt x="402" y="55"/>
                      <a:pt x="298" y="164"/>
                    </a:cubicBezTo>
                    <a:lnTo>
                      <a:pt x="1" y="451"/>
                    </a:lnTo>
                    <a:lnTo>
                      <a:pt x="2399" y="2850"/>
                    </a:lnTo>
                    <a:cubicBezTo>
                      <a:pt x="2618" y="3058"/>
                      <a:pt x="2618" y="3405"/>
                      <a:pt x="2399" y="3623"/>
                    </a:cubicBezTo>
                    <a:lnTo>
                      <a:pt x="1" y="6022"/>
                    </a:lnTo>
                    <a:lnTo>
                      <a:pt x="298" y="6310"/>
                    </a:lnTo>
                    <a:cubicBezTo>
                      <a:pt x="402" y="6414"/>
                      <a:pt x="541" y="6466"/>
                      <a:pt x="681" y="6466"/>
                    </a:cubicBezTo>
                    <a:cubicBezTo>
                      <a:pt x="821" y="6466"/>
                      <a:pt x="962" y="6414"/>
                      <a:pt x="1071" y="6310"/>
                    </a:cubicBezTo>
                    <a:lnTo>
                      <a:pt x="3758" y="3623"/>
                    </a:lnTo>
                    <a:cubicBezTo>
                      <a:pt x="3966" y="3405"/>
                      <a:pt x="3966" y="3058"/>
                      <a:pt x="3758" y="2850"/>
                    </a:cubicBezTo>
                    <a:lnTo>
                      <a:pt x="1071" y="164"/>
                    </a:lnTo>
                    <a:cubicBezTo>
                      <a:pt x="962" y="55"/>
                      <a:pt x="821" y="0"/>
                      <a:pt x="6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1033586" y="3344634"/>
                <a:ext cx="158682" cy="276934"/>
              </a:xfrm>
              <a:custGeom>
                <a:avLst/>
                <a:gdLst/>
                <a:ahLst/>
                <a:cxnLst/>
                <a:rect l="l" t="t" r="r" b="b"/>
                <a:pathLst>
                  <a:path w="1201" h="2096" extrusionOk="0">
                    <a:moveTo>
                      <a:pt x="261" y="1"/>
                    </a:moveTo>
                    <a:cubicBezTo>
                      <a:pt x="127" y="1"/>
                      <a:pt x="0" y="107"/>
                      <a:pt x="0" y="268"/>
                    </a:cubicBezTo>
                    <a:lnTo>
                      <a:pt x="0" y="1834"/>
                    </a:lnTo>
                    <a:cubicBezTo>
                      <a:pt x="0" y="1991"/>
                      <a:pt x="130" y="2096"/>
                      <a:pt x="266" y="2096"/>
                    </a:cubicBezTo>
                    <a:cubicBezTo>
                      <a:pt x="329" y="2096"/>
                      <a:pt x="393" y="2073"/>
                      <a:pt x="447" y="2023"/>
                    </a:cubicBezTo>
                    <a:lnTo>
                      <a:pt x="942" y="1517"/>
                    </a:lnTo>
                    <a:cubicBezTo>
                      <a:pt x="1200" y="1259"/>
                      <a:pt x="1200" y="834"/>
                      <a:pt x="942" y="576"/>
                    </a:cubicBezTo>
                    <a:lnTo>
                      <a:pt x="447" y="80"/>
                    </a:lnTo>
                    <a:cubicBezTo>
                      <a:pt x="392" y="25"/>
                      <a:pt x="326" y="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1168487" y="3133761"/>
                <a:ext cx="2641971" cy="698281"/>
              </a:xfrm>
              <a:custGeom>
                <a:avLst/>
                <a:gdLst/>
                <a:ahLst/>
                <a:cxnLst/>
                <a:rect l="l" t="t" r="r" b="b"/>
                <a:pathLst>
                  <a:path w="19996" h="5285" extrusionOk="0">
                    <a:moveTo>
                      <a:pt x="1" y="0"/>
                    </a:moveTo>
                    <a:lnTo>
                      <a:pt x="2261" y="2261"/>
                    </a:lnTo>
                    <a:cubicBezTo>
                      <a:pt x="2370" y="2360"/>
                      <a:pt x="2420" y="2509"/>
                      <a:pt x="2420" y="2648"/>
                    </a:cubicBezTo>
                    <a:cubicBezTo>
                      <a:pt x="2420" y="2786"/>
                      <a:pt x="2370" y="2925"/>
                      <a:pt x="2261" y="3034"/>
                    </a:cubicBezTo>
                    <a:lnTo>
                      <a:pt x="10" y="5285"/>
                    </a:lnTo>
                    <a:lnTo>
                      <a:pt x="17388" y="5285"/>
                    </a:lnTo>
                    <a:lnTo>
                      <a:pt x="19995" y="2648"/>
                    </a:lnTo>
                    <a:lnTo>
                      <a:pt x="17388" y="0"/>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
          <p:nvSpPr>
            <p:cNvPr id="244" name="Google Shape;244;p19"/>
            <p:cNvSpPr txBox="1"/>
            <p:nvPr/>
          </p:nvSpPr>
          <p:spPr>
            <a:xfrm>
              <a:off x="1527177" y="3036454"/>
              <a:ext cx="1946700" cy="35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300">
                  <a:solidFill>
                    <a:schemeClr val="accent3"/>
                  </a:solidFill>
                  <a:latin typeface="Fira Sans Extra Condensed"/>
                  <a:ea typeface="Fira Sans Extra Condensed"/>
                  <a:cs typeface="Fira Sans Extra Condensed"/>
                  <a:sym typeface="Fira Sans Extra Condensed"/>
                </a:rPr>
                <a:t>Financial Sustainability</a:t>
              </a:r>
              <a:endParaRPr sz="2300">
                <a:solidFill>
                  <a:schemeClr val="accent3"/>
                </a:solidFill>
                <a:latin typeface="Fira Sans Extra Condensed"/>
                <a:ea typeface="Fira Sans Extra Condensed"/>
                <a:cs typeface="Fira Sans Extra Condensed"/>
                <a:sym typeface="Fira Sans Extra Condensed"/>
              </a:endParaRPr>
            </a:p>
          </p:txBody>
        </p:sp>
        <p:sp>
          <p:nvSpPr>
            <p:cNvPr id="245" name="Google Shape;245;p19"/>
            <p:cNvSpPr txBox="1"/>
            <p:nvPr/>
          </p:nvSpPr>
          <p:spPr>
            <a:xfrm>
              <a:off x="385306" y="3103777"/>
              <a:ext cx="649200" cy="67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a:solidFill>
                    <a:schemeClr val="accent3"/>
                  </a:solidFill>
                  <a:latin typeface="Fira Sans Extra Condensed"/>
                  <a:ea typeface="Fira Sans Extra Condensed"/>
                  <a:cs typeface="Fira Sans Extra Condensed"/>
                  <a:sym typeface="Fira Sans Extra Condensed"/>
                </a:rPr>
                <a:t>03</a:t>
              </a:r>
              <a:endParaRPr sz="3500">
                <a:solidFill>
                  <a:schemeClr val="accent3"/>
                </a:solidFill>
                <a:latin typeface="Fira Sans Extra Condensed"/>
                <a:ea typeface="Fira Sans Extra Condensed"/>
                <a:cs typeface="Fira Sans Extra Condensed"/>
                <a:sym typeface="Fira Sans Extra Condensed"/>
              </a:endParaRPr>
            </a:p>
          </p:txBody>
        </p:sp>
        <p:sp>
          <p:nvSpPr>
            <p:cNvPr id="246" name="Google Shape;246;p19"/>
            <p:cNvSpPr txBox="1"/>
            <p:nvPr/>
          </p:nvSpPr>
          <p:spPr>
            <a:xfrm>
              <a:off x="4649825" y="2875753"/>
              <a:ext cx="3762900" cy="520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accent6"/>
                </a:buClr>
                <a:buSzPts val="1100"/>
                <a:buFont typeface="Arial"/>
                <a:buNone/>
              </a:pPr>
              <a:r>
                <a:rPr lang="en" sz="1200" dirty="0">
                  <a:solidFill>
                    <a:schemeClr val="accent6"/>
                  </a:solidFill>
                  <a:latin typeface="Roboto"/>
                  <a:ea typeface="Roboto"/>
                  <a:cs typeface="Roboto"/>
                  <a:sym typeface="Roboto"/>
                </a:rPr>
                <a:t>Our Product is a B2B based technology aiding the healthcare sector that would utilise a subscription based model to financially sutain itself. It would lend services to hospitals on a yearly contract. Begin</a:t>
              </a:r>
              <a:r>
                <a:rPr lang="en-IN" sz="1200" dirty="0">
                  <a:solidFill>
                    <a:schemeClr val="accent6"/>
                  </a:solidFill>
                  <a:latin typeface="Roboto"/>
                  <a:ea typeface="Roboto"/>
                  <a:cs typeface="Roboto"/>
                  <a:sym typeface="Roboto"/>
                </a:rPr>
                <a:t>n</a:t>
              </a:r>
              <a:r>
                <a:rPr lang="en" sz="1200" dirty="0">
                  <a:solidFill>
                    <a:schemeClr val="accent6"/>
                  </a:solidFill>
                  <a:latin typeface="Roboto"/>
                  <a:ea typeface="Roboto"/>
                  <a:cs typeface="Roboto"/>
                  <a:sym typeface="Roboto"/>
                </a:rPr>
                <a:t>ing with an optimal fee contract to improve the base for the early adoption phase .  </a:t>
              </a:r>
              <a:endParaRPr sz="1200" dirty="0">
                <a:latin typeface="Roboto"/>
                <a:ea typeface="Roboto"/>
                <a:cs typeface="Roboto"/>
                <a:sym typeface="Roboto"/>
              </a:endParaRPr>
            </a:p>
          </p:txBody>
        </p:sp>
      </p:grpSp>
      <p:grpSp>
        <p:nvGrpSpPr>
          <p:cNvPr id="247" name="Google Shape;247;p19"/>
          <p:cNvGrpSpPr/>
          <p:nvPr/>
        </p:nvGrpSpPr>
        <p:grpSpPr>
          <a:xfrm>
            <a:off x="400845" y="1986046"/>
            <a:ext cx="8012036" cy="883083"/>
            <a:chOff x="400845" y="1986046"/>
            <a:chExt cx="8012036" cy="883083"/>
          </a:xfrm>
        </p:grpSpPr>
        <p:grpSp>
          <p:nvGrpSpPr>
            <p:cNvPr id="248" name="Google Shape;248;p19"/>
            <p:cNvGrpSpPr/>
            <p:nvPr/>
          </p:nvGrpSpPr>
          <p:grpSpPr>
            <a:xfrm>
              <a:off x="4148200" y="1986046"/>
              <a:ext cx="3670513" cy="883083"/>
              <a:chOff x="4148200" y="1986046"/>
              <a:chExt cx="3670513" cy="883083"/>
            </a:xfrm>
          </p:grpSpPr>
          <p:cxnSp>
            <p:nvCxnSpPr>
              <p:cNvPr id="249" name="Google Shape;249;p19"/>
              <p:cNvCxnSpPr/>
              <p:nvPr/>
            </p:nvCxnSpPr>
            <p:spPr>
              <a:xfrm rot="10800000">
                <a:off x="4148200" y="2439044"/>
                <a:ext cx="1577400" cy="0"/>
              </a:xfrm>
              <a:prstGeom prst="straightConnector1">
                <a:avLst/>
              </a:prstGeom>
              <a:noFill/>
              <a:ln w="19050" cap="flat" cmpd="sng">
                <a:solidFill>
                  <a:schemeClr val="accent3"/>
                </a:solidFill>
                <a:prstDash val="solid"/>
                <a:round/>
                <a:headEnd type="none" w="med" len="med"/>
                <a:tailEnd type="none" w="med" len="med"/>
              </a:ln>
            </p:spPr>
          </p:cxnSp>
          <p:sp>
            <p:nvSpPr>
              <p:cNvPr id="250" name="Google Shape;250;p19"/>
              <p:cNvSpPr/>
              <p:nvPr/>
            </p:nvSpPr>
            <p:spPr>
              <a:xfrm>
                <a:off x="7294573" y="2013752"/>
                <a:ext cx="524140" cy="855377"/>
              </a:xfrm>
              <a:custGeom>
                <a:avLst/>
                <a:gdLst/>
                <a:ahLst/>
                <a:cxnLst/>
                <a:rect l="l" t="t" r="r" b="b"/>
                <a:pathLst>
                  <a:path w="3967" h="6474" extrusionOk="0">
                    <a:moveTo>
                      <a:pt x="3288" y="1"/>
                    </a:moveTo>
                    <a:cubicBezTo>
                      <a:pt x="3148" y="1"/>
                      <a:pt x="3009" y="55"/>
                      <a:pt x="2905" y="164"/>
                    </a:cubicBezTo>
                    <a:lnTo>
                      <a:pt x="219" y="2851"/>
                    </a:lnTo>
                    <a:cubicBezTo>
                      <a:pt x="1" y="3069"/>
                      <a:pt x="1" y="3416"/>
                      <a:pt x="219" y="3624"/>
                    </a:cubicBezTo>
                    <a:lnTo>
                      <a:pt x="2905" y="6310"/>
                    </a:lnTo>
                    <a:cubicBezTo>
                      <a:pt x="3009" y="6419"/>
                      <a:pt x="3148" y="6474"/>
                      <a:pt x="3288" y="6474"/>
                    </a:cubicBezTo>
                    <a:cubicBezTo>
                      <a:pt x="3428" y="6474"/>
                      <a:pt x="3569" y="6419"/>
                      <a:pt x="3678" y="6310"/>
                    </a:cubicBezTo>
                    <a:lnTo>
                      <a:pt x="3966" y="6023"/>
                    </a:lnTo>
                    <a:lnTo>
                      <a:pt x="1567" y="3624"/>
                    </a:lnTo>
                    <a:cubicBezTo>
                      <a:pt x="1359" y="3416"/>
                      <a:pt x="1359" y="3069"/>
                      <a:pt x="1567" y="2851"/>
                    </a:cubicBezTo>
                    <a:lnTo>
                      <a:pt x="3966" y="452"/>
                    </a:lnTo>
                    <a:lnTo>
                      <a:pt x="3678" y="164"/>
                    </a:lnTo>
                    <a:cubicBezTo>
                      <a:pt x="3569" y="55"/>
                      <a:pt x="3428" y="1"/>
                      <a:pt x="3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7597142" y="2303503"/>
                <a:ext cx="159871" cy="276273"/>
              </a:xfrm>
              <a:custGeom>
                <a:avLst/>
                <a:gdLst/>
                <a:ahLst/>
                <a:cxnLst/>
                <a:rect l="l" t="t" r="r" b="b"/>
                <a:pathLst>
                  <a:path w="1210" h="2091" extrusionOk="0">
                    <a:moveTo>
                      <a:pt x="940" y="0"/>
                    </a:moveTo>
                    <a:cubicBezTo>
                      <a:pt x="877" y="0"/>
                      <a:pt x="814" y="23"/>
                      <a:pt x="764" y="73"/>
                    </a:cubicBezTo>
                    <a:lnTo>
                      <a:pt x="258" y="579"/>
                    </a:lnTo>
                    <a:cubicBezTo>
                      <a:pt x="0" y="836"/>
                      <a:pt x="0" y="1253"/>
                      <a:pt x="258" y="1520"/>
                    </a:cubicBezTo>
                    <a:lnTo>
                      <a:pt x="764" y="2016"/>
                    </a:lnTo>
                    <a:cubicBezTo>
                      <a:pt x="815" y="2067"/>
                      <a:pt x="880" y="2090"/>
                      <a:pt x="944" y="2090"/>
                    </a:cubicBezTo>
                    <a:cubicBezTo>
                      <a:pt x="1078" y="2090"/>
                      <a:pt x="1210" y="1989"/>
                      <a:pt x="1210" y="1828"/>
                    </a:cubicBezTo>
                    <a:lnTo>
                      <a:pt x="1210" y="261"/>
                    </a:lnTo>
                    <a:cubicBezTo>
                      <a:pt x="1210" y="105"/>
                      <a:pt x="1075"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4980256" y="2093027"/>
                <a:ext cx="2640518" cy="696959"/>
              </a:xfrm>
              <a:custGeom>
                <a:avLst/>
                <a:gdLst/>
                <a:ahLst/>
                <a:cxnLst/>
                <a:rect l="l" t="t" r="r" b="b"/>
                <a:pathLst>
                  <a:path w="19985" h="5275" extrusionOk="0">
                    <a:moveTo>
                      <a:pt x="2597" y="0"/>
                    </a:moveTo>
                    <a:lnTo>
                      <a:pt x="0" y="2637"/>
                    </a:lnTo>
                    <a:lnTo>
                      <a:pt x="2597" y="5274"/>
                    </a:lnTo>
                    <a:lnTo>
                      <a:pt x="19985" y="5274"/>
                    </a:lnTo>
                    <a:lnTo>
                      <a:pt x="17735" y="3024"/>
                    </a:lnTo>
                    <a:cubicBezTo>
                      <a:pt x="17625" y="2915"/>
                      <a:pt x="17566" y="2776"/>
                      <a:pt x="17566" y="2637"/>
                    </a:cubicBezTo>
                    <a:cubicBezTo>
                      <a:pt x="17566" y="2498"/>
                      <a:pt x="17625" y="2360"/>
                      <a:pt x="17735" y="2251"/>
                    </a:cubicBezTo>
                    <a:lnTo>
                      <a:pt x="19985" y="0"/>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253" name="Google Shape;253;p19"/>
              <p:cNvSpPr txBox="1"/>
              <p:nvPr/>
            </p:nvSpPr>
            <p:spPr>
              <a:xfrm>
                <a:off x="5324335" y="1986046"/>
                <a:ext cx="1946700" cy="35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300">
                    <a:solidFill>
                      <a:schemeClr val="accent2"/>
                    </a:solidFill>
                    <a:latin typeface="Fira Sans Extra Condensed"/>
                    <a:ea typeface="Fira Sans Extra Condensed"/>
                    <a:cs typeface="Fira Sans Extra Condensed"/>
                    <a:sym typeface="Fira Sans Extra Condensed"/>
                  </a:rPr>
                  <a:t>Target Consumers</a:t>
                </a:r>
                <a:endParaRPr sz="2300">
                  <a:solidFill>
                    <a:schemeClr val="accent2"/>
                  </a:solidFill>
                  <a:latin typeface="Fira Sans Extra Condensed"/>
                  <a:ea typeface="Fira Sans Extra Condensed"/>
                  <a:cs typeface="Fira Sans Extra Condensed"/>
                  <a:sym typeface="Fira Sans Extra Condensed"/>
                </a:endParaRPr>
              </a:p>
            </p:txBody>
          </p:sp>
        </p:grpSp>
        <p:sp>
          <p:nvSpPr>
            <p:cNvPr id="254" name="Google Shape;254;p19"/>
            <p:cNvSpPr txBox="1"/>
            <p:nvPr/>
          </p:nvSpPr>
          <p:spPr>
            <a:xfrm>
              <a:off x="7763681" y="2070087"/>
              <a:ext cx="649200" cy="67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a:solidFill>
                    <a:schemeClr val="accent2"/>
                  </a:solidFill>
                  <a:latin typeface="Fira Sans Extra Condensed"/>
                  <a:ea typeface="Fira Sans Extra Condensed"/>
                  <a:cs typeface="Fira Sans Extra Condensed"/>
                  <a:sym typeface="Fira Sans Extra Condensed"/>
                </a:rPr>
                <a:t>02</a:t>
              </a:r>
              <a:endParaRPr sz="3500">
                <a:solidFill>
                  <a:schemeClr val="accent2"/>
                </a:solidFill>
                <a:latin typeface="Fira Sans Extra Condensed"/>
                <a:ea typeface="Fira Sans Extra Condensed"/>
                <a:cs typeface="Fira Sans Extra Condensed"/>
                <a:sym typeface="Fira Sans Extra Condensed"/>
              </a:endParaRPr>
            </a:p>
          </p:txBody>
        </p:sp>
        <p:sp>
          <p:nvSpPr>
            <p:cNvPr id="255" name="Google Shape;255;p19"/>
            <p:cNvSpPr txBox="1"/>
            <p:nvPr/>
          </p:nvSpPr>
          <p:spPr>
            <a:xfrm>
              <a:off x="400845" y="2006698"/>
              <a:ext cx="3762900" cy="5205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Clr>
                  <a:schemeClr val="accent6"/>
                </a:buClr>
                <a:buSzPts val="1100"/>
                <a:buFont typeface="Arial"/>
                <a:buNone/>
              </a:pPr>
              <a:r>
                <a:rPr lang="en" sz="1000" dirty="0">
                  <a:solidFill>
                    <a:schemeClr val="accent6"/>
                  </a:solidFill>
                  <a:latin typeface="Roboto"/>
                  <a:ea typeface="Roboto"/>
                  <a:cs typeface="Roboto"/>
                  <a:sym typeface="Roboto"/>
                </a:rPr>
                <a:t>There are more than 69000 hospitals in India alone and we aim at targeting these hospitals. </a:t>
              </a:r>
            </a:p>
            <a:p>
              <a:pPr marL="0" lvl="0" indent="0" algn="just" rtl="0">
                <a:spcBef>
                  <a:spcPts val="0"/>
                </a:spcBef>
                <a:spcAft>
                  <a:spcPts val="0"/>
                </a:spcAft>
                <a:buClr>
                  <a:schemeClr val="accent6"/>
                </a:buClr>
                <a:buSzPts val="1100"/>
                <a:buFont typeface="Arial"/>
                <a:buNone/>
              </a:pPr>
              <a:r>
                <a:rPr lang="en" sz="1000" dirty="0">
                  <a:solidFill>
                    <a:schemeClr val="accent6"/>
                  </a:solidFill>
                  <a:latin typeface="Roboto"/>
                  <a:ea typeface="Roboto"/>
                  <a:cs typeface="Roboto"/>
                  <a:sym typeface="Roboto"/>
                </a:rPr>
                <a:t>Our idea is a novel solution which is a blend a of social and business impacting technology. We make a social impact by aiding the timely healthcare  and bringing business to hospitals by creating an user preference.</a:t>
              </a:r>
              <a:endParaRPr sz="1200" dirty="0">
                <a:latin typeface="Roboto"/>
                <a:ea typeface="Roboto"/>
                <a:cs typeface="Roboto"/>
                <a:sym typeface="Roboto"/>
              </a:endParaRPr>
            </a:p>
          </p:txBody>
        </p:sp>
      </p:grpSp>
      <p:grpSp>
        <p:nvGrpSpPr>
          <p:cNvPr id="256" name="Google Shape;256;p19"/>
          <p:cNvGrpSpPr/>
          <p:nvPr/>
        </p:nvGrpSpPr>
        <p:grpSpPr>
          <a:xfrm>
            <a:off x="276100" y="3995961"/>
            <a:ext cx="8136781" cy="870314"/>
            <a:chOff x="276100" y="3995961"/>
            <a:chExt cx="8136781" cy="870314"/>
          </a:xfrm>
        </p:grpSpPr>
        <p:grpSp>
          <p:nvGrpSpPr>
            <p:cNvPr id="257" name="Google Shape;257;p19"/>
            <p:cNvGrpSpPr/>
            <p:nvPr/>
          </p:nvGrpSpPr>
          <p:grpSpPr>
            <a:xfrm>
              <a:off x="4062650" y="4011558"/>
              <a:ext cx="3756063" cy="854717"/>
              <a:chOff x="4062650" y="4011558"/>
              <a:chExt cx="3756063" cy="854717"/>
            </a:xfrm>
          </p:grpSpPr>
          <p:cxnSp>
            <p:nvCxnSpPr>
              <p:cNvPr id="258" name="Google Shape;258;p19"/>
              <p:cNvCxnSpPr/>
              <p:nvPr/>
            </p:nvCxnSpPr>
            <p:spPr>
              <a:xfrm rot="10800000">
                <a:off x="4062650" y="4435702"/>
                <a:ext cx="1577400" cy="0"/>
              </a:xfrm>
              <a:prstGeom prst="straightConnector1">
                <a:avLst/>
              </a:prstGeom>
              <a:noFill/>
              <a:ln w="19050" cap="flat" cmpd="sng">
                <a:solidFill>
                  <a:schemeClr val="accent4"/>
                </a:solidFill>
                <a:prstDash val="solid"/>
                <a:round/>
                <a:headEnd type="none" w="med" len="med"/>
                <a:tailEnd type="none" w="med" len="med"/>
              </a:ln>
            </p:spPr>
          </p:cxnSp>
          <p:sp>
            <p:nvSpPr>
              <p:cNvPr id="259" name="Google Shape;259;p19"/>
              <p:cNvSpPr/>
              <p:nvPr/>
            </p:nvSpPr>
            <p:spPr>
              <a:xfrm>
                <a:off x="7294573" y="4011558"/>
                <a:ext cx="524140" cy="854717"/>
              </a:xfrm>
              <a:custGeom>
                <a:avLst/>
                <a:gdLst/>
                <a:ahLst/>
                <a:cxnLst/>
                <a:rect l="l" t="t" r="r" b="b"/>
                <a:pathLst>
                  <a:path w="3967" h="6469" extrusionOk="0">
                    <a:moveTo>
                      <a:pt x="3288" y="0"/>
                    </a:moveTo>
                    <a:cubicBezTo>
                      <a:pt x="3148" y="0"/>
                      <a:pt x="3009" y="52"/>
                      <a:pt x="2905" y="156"/>
                    </a:cubicBezTo>
                    <a:lnTo>
                      <a:pt x="219" y="2852"/>
                    </a:lnTo>
                    <a:cubicBezTo>
                      <a:pt x="1" y="3061"/>
                      <a:pt x="1" y="3407"/>
                      <a:pt x="219" y="3625"/>
                    </a:cubicBezTo>
                    <a:lnTo>
                      <a:pt x="2905" y="6312"/>
                    </a:lnTo>
                    <a:cubicBezTo>
                      <a:pt x="3009" y="6416"/>
                      <a:pt x="3148" y="6468"/>
                      <a:pt x="3288" y="6468"/>
                    </a:cubicBezTo>
                    <a:cubicBezTo>
                      <a:pt x="3428" y="6468"/>
                      <a:pt x="3569" y="6416"/>
                      <a:pt x="3678" y="6312"/>
                    </a:cubicBezTo>
                    <a:lnTo>
                      <a:pt x="3966" y="6024"/>
                    </a:lnTo>
                    <a:lnTo>
                      <a:pt x="1567" y="3625"/>
                    </a:lnTo>
                    <a:cubicBezTo>
                      <a:pt x="1359" y="3407"/>
                      <a:pt x="1359" y="3061"/>
                      <a:pt x="1567" y="2852"/>
                    </a:cubicBezTo>
                    <a:lnTo>
                      <a:pt x="3966" y="453"/>
                    </a:lnTo>
                    <a:lnTo>
                      <a:pt x="3678" y="156"/>
                    </a:lnTo>
                    <a:cubicBezTo>
                      <a:pt x="3569" y="52"/>
                      <a:pt x="3428" y="0"/>
                      <a:pt x="3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7597142" y="4300649"/>
                <a:ext cx="159871" cy="276538"/>
              </a:xfrm>
              <a:custGeom>
                <a:avLst/>
                <a:gdLst/>
                <a:ahLst/>
                <a:cxnLst/>
                <a:rect l="l" t="t" r="r" b="b"/>
                <a:pathLst>
                  <a:path w="1210" h="2093" extrusionOk="0">
                    <a:moveTo>
                      <a:pt x="945" y="0"/>
                    </a:moveTo>
                    <a:cubicBezTo>
                      <a:pt x="880" y="0"/>
                      <a:pt x="815" y="25"/>
                      <a:pt x="764" y="80"/>
                    </a:cubicBezTo>
                    <a:lnTo>
                      <a:pt x="258" y="575"/>
                    </a:lnTo>
                    <a:cubicBezTo>
                      <a:pt x="0" y="833"/>
                      <a:pt x="0" y="1259"/>
                      <a:pt x="258" y="1517"/>
                    </a:cubicBezTo>
                    <a:lnTo>
                      <a:pt x="764" y="2012"/>
                    </a:lnTo>
                    <a:cubicBezTo>
                      <a:pt x="816" y="2068"/>
                      <a:pt x="881" y="2092"/>
                      <a:pt x="946" y="2092"/>
                    </a:cubicBezTo>
                    <a:cubicBezTo>
                      <a:pt x="1079" y="2092"/>
                      <a:pt x="1210" y="1988"/>
                      <a:pt x="1210" y="1834"/>
                    </a:cubicBezTo>
                    <a:lnTo>
                      <a:pt x="1210" y="268"/>
                    </a:lnTo>
                    <a:cubicBezTo>
                      <a:pt x="1210" y="107"/>
                      <a:pt x="1079" y="0"/>
                      <a:pt x="9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4980256" y="4089776"/>
                <a:ext cx="2640518" cy="698281"/>
              </a:xfrm>
              <a:custGeom>
                <a:avLst/>
                <a:gdLst/>
                <a:ahLst/>
                <a:cxnLst/>
                <a:rect l="l" t="t" r="r" b="b"/>
                <a:pathLst>
                  <a:path w="19985" h="5285" extrusionOk="0">
                    <a:moveTo>
                      <a:pt x="2597" y="0"/>
                    </a:moveTo>
                    <a:lnTo>
                      <a:pt x="0" y="2647"/>
                    </a:lnTo>
                    <a:lnTo>
                      <a:pt x="2597" y="5284"/>
                    </a:lnTo>
                    <a:lnTo>
                      <a:pt x="19985" y="5284"/>
                    </a:lnTo>
                    <a:lnTo>
                      <a:pt x="17735" y="3033"/>
                    </a:lnTo>
                    <a:cubicBezTo>
                      <a:pt x="17625" y="2925"/>
                      <a:pt x="17566" y="2786"/>
                      <a:pt x="17566" y="2647"/>
                    </a:cubicBezTo>
                    <a:cubicBezTo>
                      <a:pt x="17566" y="2508"/>
                      <a:pt x="17625" y="2359"/>
                      <a:pt x="17735" y="2260"/>
                    </a:cubicBezTo>
                    <a:lnTo>
                      <a:pt x="19985" y="0"/>
                    </a:lnTo>
                    <a:close/>
                  </a:path>
                </a:pathLst>
              </a:custGeom>
              <a:solidFill>
                <a:srgbClr val="F7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
          <p:nvSpPr>
            <p:cNvPr id="262" name="Google Shape;262;p19"/>
            <p:cNvSpPr txBox="1"/>
            <p:nvPr/>
          </p:nvSpPr>
          <p:spPr>
            <a:xfrm>
              <a:off x="5157724" y="4161100"/>
              <a:ext cx="2113200" cy="35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300">
                  <a:solidFill>
                    <a:schemeClr val="accent4"/>
                  </a:solidFill>
                  <a:latin typeface="Fira Sans Extra Condensed"/>
                  <a:ea typeface="Fira Sans Extra Condensed"/>
                  <a:cs typeface="Fira Sans Extra Condensed"/>
                  <a:sym typeface="Fira Sans Extra Condensed"/>
                </a:rPr>
                <a:t>Product &gt; Project</a:t>
              </a:r>
              <a:endParaRPr sz="2300">
                <a:solidFill>
                  <a:schemeClr val="accent4"/>
                </a:solidFill>
                <a:latin typeface="Fira Sans Extra Condensed"/>
                <a:ea typeface="Fira Sans Extra Condensed"/>
                <a:cs typeface="Fira Sans Extra Condensed"/>
                <a:sym typeface="Fira Sans Extra Condensed"/>
              </a:endParaRPr>
            </a:p>
          </p:txBody>
        </p:sp>
        <p:sp>
          <p:nvSpPr>
            <p:cNvPr id="263" name="Google Shape;263;p19"/>
            <p:cNvSpPr txBox="1"/>
            <p:nvPr/>
          </p:nvSpPr>
          <p:spPr>
            <a:xfrm>
              <a:off x="7763681" y="4065321"/>
              <a:ext cx="649200" cy="67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500">
                  <a:solidFill>
                    <a:schemeClr val="accent4"/>
                  </a:solidFill>
                  <a:latin typeface="Fira Sans Extra Condensed"/>
                  <a:ea typeface="Fira Sans Extra Condensed"/>
                  <a:cs typeface="Fira Sans Extra Condensed"/>
                  <a:sym typeface="Fira Sans Extra Condensed"/>
                </a:rPr>
                <a:t>04</a:t>
              </a:r>
              <a:endParaRPr sz="3500">
                <a:solidFill>
                  <a:schemeClr val="accent4"/>
                </a:solidFill>
                <a:latin typeface="Fira Sans Extra Condensed"/>
                <a:ea typeface="Fira Sans Extra Condensed"/>
                <a:cs typeface="Fira Sans Extra Condensed"/>
                <a:sym typeface="Fira Sans Extra Condensed"/>
              </a:endParaRPr>
            </a:p>
          </p:txBody>
        </p:sp>
        <p:sp>
          <p:nvSpPr>
            <p:cNvPr id="264" name="Google Shape;264;p19"/>
            <p:cNvSpPr txBox="1"/>
            <p:nvPr/>
          </p:nvSpPr>
          <p:spPr>
            <a:xfrm>
              <a:off x="276100" y="3995961"/>
              <a:ext cx="3762900" cy="52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accent6"/>
                </a:buClr>
                <a:buSzPts val="1100"/>
                <a:buFont typeface="Arial"/>
                <a:buNone/>
              </a:pPr>
              <a:r>
                <a:rPr lang="en" sz="1200" dirty="0">
                  <a:solidFill>
                    <a:schemeClr val="accent6"/>
                  </a:solidFill>
                  <a:latin typeface="Roboto"/>
                  <a:ea typeface="Roboto"/>
                  <a:cs typeface="Roboto"/>
                  <a:sym typeface="Roboto"/>
                </a:rPr>
                <a:t>Our prototype features are ready for the early adoption phase of prototype testing and based on this beta testing technique we develop and improve our technology based on user patterns.</a:t>
              </a:r>
              <a:endParaRPr sz="1200" dirty="0">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name="Flat Startup Infographics by Slidesgo">
  <a:themeElements>
    <a:clrScheme name="Simple Light">
      <a:dk1>
        <a:srgbClr val="D81652"/>
      </a:dk1>
      <a:lt1>
        <a:srgbClr val="0A5F9E"/>
      </a:lt1>
      <a:dk2>
        <a:srgbClr val="5C1CA0"/>
      </a:dk2>
      <a:lt2>
        <a:srgbClr val="FF6700"/>
      </a:lt2>
      <a:accent1>
        <a:srgbClr val="024F59"/>
      </a:accent1>
      <a:accent2>
        <a:srgbClr val="327B8A"/>
      </a:accent2>
      <a:accent3>
        <a:srgbClr val="7BACB0"/>
      </a:accent3>
      <a:accent4>
        <a:srgbClr val="86B4C2"/>
      </a:accent4>
      <a:accent5>
        <a:srgbClr val="C7D4CF"/>
      </a:accent5>
      <a:accent6>
        <a:srgbClr val="000000"/>
      </a:accent6>
      <a:hlink>
        <a:srgbClr val="86B4C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596</TotalTime>
  <Words>1704</Words>
  <Application>Microsoft Office PowerPoint</Application>
  <PresentationFormat>On-screen Show (16:9)</PresentationFormat>
  <Paragraphs>149</Paragraphs>
  <Slides>13</Slides>
  <Notes>11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Roboto Condensed</vt:lpstr>
      <vt:lpstr>Wingdings</vt:lpstr>
      <vt:lpstr>Fira Sans Extra Condensed</vt:lpstr>
      <vt:lpstr>Roboto</vt:lpstr>
      <vt:lpstr>Arial</vt:lpstr>
      <vt:lpstr>Flat Startup Infographics by Slidesgo</vt:lpstr>
      <vt:lpstr>Team Glasses -“Innovating for Mankind”</vt:lpstr>
      <vt:lpstr>Description of the Project  (Pt -1)</vt:lpstr>
      <vt:lpstr>Description of the Project  (Pt -2)</vt:lpstr>
      <vt:lpstr>Details of Technology Stack: Tools Used</vt:lpstr>
      <vt:lpstr>Details of Technology: App Work Flow</vt:lpstr>
      <vt:lpstr>Description of the Solution</vt:lpstr>
      <vt:lpstr>Novelty of the Solution</vt:lpstr>
      <vt:lpstr>Growth Plan of the Product</vt:lpstr>
      <vt:lpstr>Business Aspects of the Hack</vt:lpstr>
      <vt:lpstr>Social Impact</vt:lpstr>
      <vt:lpstr>Working Prototype </vt:lpstr>
      <vt:lpstr>Learning Curve</vt:lpstr>
      <vt:lpstr>About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Glasses</dc:title>
  <dc:creator>anish pawar</dc:creator>
  <cp:lastModifiedBy>Abhishek Mazumdar</cp:lastModifiedBy>
  <cp:revision>61</cp:revision>
  <dcterms:modified xsi:type="dcterms:W3CDTF">2021-02-07T05:45:13Z</dcterms:modified>
</cp:coreProperties>
</file>